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5"/>
    <p:sldMasterId id="2147483949" r:id="rId6"/>
  </p:sldMasterIdLst>
  <p:notesMasterIdLst>
    <p:notesMasterId r:id="rId31"/>
  </p:notesMasterIdLst>
  <p:handoutMasterIdLst>
    <p:handoutMasterId r:id="rId32"/>
  </p:handoutMasterIdLst>
  <p:sldIdLst>
    <p:sldId id="331" r:id="rId7"/>
    <p:sldId id="512" r:id="rId8"/>
    <p:sldId id="511" r:id="rId9"/>
    <p:sldId id="492" r:id="rId10"/>
    <p:sldId id="515" r:id="rId11"/>
    <p:sldId id="2147473809" r:id="rId12"/>
    <p:sldId id="620" r:id="rId13"/>
    <p:sldId id="513" r:id="rId14"/>
    <p:sldId id="621" r:id="rId15"/>
    <p:sldId id="429" r:id="rId16"/>
    <p:sldId id="643" r:id="rId17"/>
    <p:sldId id="645" r:id="rId18"/>
    <p:sldId id="2147473816" r:id="rId19"/>
    <p:sldId id="648" r:id="rId20"/>
    <p:sldId id="2147473818" r:id="rId21"/>
    <p:sldId id="2147473835" r:id="rId22"/>
    <p:sldId id="2147473834" r:id="rId23"/>
    <p:sldId id="564" r:id="rId24"/>
    <p:sldId id="514" r:id="rId25"/>
    <p:sldId id="647" r:id="rId26"/>
    <p:sldId id="649" r:id="rId27"/>
    <p:sldId id="652" r:id="rId28"/>
    <p:sldId id="2147473840" r:id="rId29"/>
    <p:sldId id="654" r:id="rId30"/>
  </p:sldIdLst>
  <p:sldSz cx="9144000" cy="5143500" type="screen16x9"/>
  <p:notesSz cx="6950075" cy="9236075"/>
  <p:embeddedFontLst>
    <p:embeddedFont>
      <p:font typeface="Girl Scout Display Light" panose="02020003000000000000" pitchFamily="18" charset="0"/>
      <p:regular r:id="rId33"/>
      <p:italic r:id="rId34"/>
    </p:embeddedFont>
    <p:embeddedFont>
      <p:font typeface="Girl Scout Text Book" panose="02020003000000000000" pitchFamily="18" charset="0"/>
      <p:regular r:id="rId35"/>
      <p:bold r:id="rId36"/>
      <p:italic r:id="rId37"/>
      <p:boldItalic r:id="rId38"/>
    </p:embeddedFont>
    <p:embeddedFont>
      <p:font typeface="Girl Scout Text Medium" panose="02020003000000000000" pitchFamily="18" charset="0"/>
      <p:regular r:id="rId39"/>
      <p:italic r:id="rId40"/>
    </p:embeddedFont>
    <p:embeddedFont>
      <p:font typeface="Palatino Linotype" panose="02040502050505030304" pitchFamily="18" charset="0"/>
      <p:regular r:id="rId41"/>
      <p:bold r:id="rId42"/>
      <p:italic r:id="rId43"/>
      <p:boldItalic r:id="rId44"/>
    </p:embeddedFont>
  </p:embeddedFontLst>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Front Cover Slides" id="{FCC752FA-C538-CD48-9039-78C0E09EB479}">
          <p14:sldIdLst>
            <p14:sldId id="331"/>
          </p14:sldIdLst>
        </p14:section>
        <p14:section name="Agenda Slides" id="{236E3CB9-CD49-CF4A-8744-AE267DBD9749}">
          <p14:sldIdLst>
            <p14:sldId id="512"/>
          </p14:sldIdLst>
        </p14:section>
        <p14:section name="Blank Slides" id="{25AFE61E-217B-384A-8B25-D017853889AA}">
          <p14:sldIdLst>
            <p14:sldId id="511"/>
            <p14:sldId id="492"/>
            <p14:sldId id="515"/>
            <p14:sldId id="2147473809"/>
            <p14:sldId id="620"/>
            <p14:sldId id="513"/>
            <p14:sldId id="621"/>
            <p14:sldId id="429"/>
            <p14:sldId id="643"/>
            <p14:sldId id="645"/>
            <p14:sldId id="2147473816"/>
            <p14:sldId id="648"/>
            <p14:sldId id="2147473818"/>
            <p14:sldId id="2147473835"/>
            <p14:sldId id="2147473834"/>
            <p14:sldId id="564"/>
            <p14:sldId id="514"/>
            <p14:sldId id="647"/>
            <p14:sldId id="649"/>
            <p14:sldId id="652"/>
            <p14:sldId id="2147473840"/>
            <p14:sldId id="654"/>
          </p14:sldIdLst>
        </p14:section>
        <p14:section name="Full Image Background Slide" id="{24D0DFB6-6E0F-A849-A15E-45F947549AA2}">
          <p14:sldIdLst/>
        </p14:section>
        <p14:section name="Presenter Slides" id="{4D69EFFF-DBDB-3F41-8FDF-4B1ED4748903}">
          <p14:sldIdLst/>
        </p14:section>
        <p14:section name="Transition Slides" id="{88261B5F-7EE7-3843-9B03-185E92CBE74D}">
          <p14:sldIdLst/>
        </p14:section>
        <p14:section name="Text Slides" id="{66A07868-E7F4-9B49-B774-196F8CCBDBED}">
          <p14:sldIdLst/>
        </p14:section>
        <p14:section name="Text Slides with Image" id="{BDA17313-37EE-8D4F-A3B7-B58D4806A949}">
          <p14:sldIdLst/>
        </p14:section>
        <p14:section name="Text Slides I  Split | No Image" id="{A3E033BF-8610-C541-95D9-99908FE09144}">
          <p14:sldIdLst/>
        </p14:section>
        <p14:section name="Statement Slides with Image" id="{73E96094-9D9E-8D41-809C-BAB2D1000E08}">
          <p14:sldIdLst/>
        </p14:section>
        <p14:section name="Statement Slides - Text Only" id="{D2F3827F-CDD2-E644-8ACF-2CD6BACF903F}">
          <p14:sldIdLst/>
        </p14:section>
        <p14:section name="Back Cover Slides" id="{5C670714-7507-3746-A813-7986FBE8E8CA}">
          <p14:sldIdLst/>
        </p14:section>
        <p14:section name="Design Library (SVG)" id="{49C59045-7607-564D-A955-F49344D5076B}">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5D1CE2-8957-CE53-3C0E-49A711EEFF04}" name="Teri Proffitt" initials="TP" userId="S::tproffitt@girlscoutsla.org::da0cf8ad-b43e-42e2-b026-c5e124ba48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B40BD1-4A48-43F5-A399-7E520094ED70}" v="3" dt="2024-11-15T23:21:46.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237" autoAdjust="0"/>
  </p:normalViewPr>
  <p:slideViewPr>
    <p:cSldViewPr snapToGrid="0">
      <p:cViewPr varScale="1">
        <p:scale>
          <a:sx n="100" d="100"/>
          <a:sy n="100" d="100"/>
        </p:scale>
        <p:origin x="1836" y="84"/>
      </p:cViewPr>
      <p:guideLst/>
    </p:cSldViewPr>
  </p:slideViewPr>
  <p:notesTextViewPr>
    <p:cViewPr>
      <p:scale>
        <a:sx n="1" d="1"/>
        <a:sy n="1" d="1"/>
      </p:scale>
      <p:origin x="0" y="0"/>
    </p:cViewPr>
  </p:notesTextViewPr>
  <p:sorterViewPr>
    <p:cViewPr>
      <p:scale>
        <a:sx n="100" d="100"/>
        <a:sy n="100" d="100"/>
      </p:scale>
      <p:origin x="0" y="-2286"/>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7.fntdata"/><Relationship Id="rId21" Type="http://schemas.openxmlformats.org/officeDocument/2006/relationships/slide" Target="slides/slide15.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4.fntdata"/><Relationship Id="rId49"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4" Type="http://schemas.openxmlformats.org/officeDocument/2006/relationships/font" Target="fonts/font12.fntdata"/><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tableStyles" Target="tableStyles.xml"/><Relationship Id="rId8" Type="http://schemas.openxmlformats.org/officeDocument/2006/relationships/slide" Target="slides/slide2.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Master" Target="slideMasters/slideMaster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sa Abrenica" userId="b88b3d1b-baee-4805-9c48-08587427b897" providerId="ADAL" clId="{AB6D3C23-9B8E-48CB-A9E1-8E8EED2BDF88}"/>
    <pc:docChg chg="undo custSel addSld delSld modSld modSection">
      <pc:chgData name="Alisa Abrenica" userId="b88b3d1b-baee-4805-9c48-08587427b897" providerId="ADAL" clId="{AB6D3C23-9B8E-48CB-A9E1-8E8EED2BDF88}" dt="2024-10-24T19:34:37.362" v="520"/>
      <pc:docMkLst>
        <pc:docMk/>
      </pc:docMkLst>
      <pc:sldChg chg="addSp delSp modSp mod modNotesTx">
        <pc:chgData name="Alisa Abrenica" userId="b88b3d1b-baee-4805-9c48-08587427b897" providerId="ADAL" clId="{AB6D3C23-9B8E-48CB-A9E1-8E8EED2BDF88}" dt="2024-10-24T18:48:56.775" v="514" actId="20577"/>
        <pc:sldMkLst>
          <pc:docMk/>
          <pc:sldMk cId="1257031548" sldId="331"/>
        </pc:sldMkLst>
        <pc:spChg chg="del">
          <ac:chgData name="Alisa Abrenica" userId="b88b3d1b-baee-4805-9c48-08587427b897" providerId="ADAL" clId="{AB6D3C23-9B8E-48CB-A9E1-8E8EED2BDF88}" dt="2024-10-24T16:29:43.727" v="9" actId="931"/>
          <ac:spMkLst>
            <pc:docMk/>
            <pc:sldMk cId="1257031548" sldId="331"/>
            <ac:spMk id="11" creationId="{215BB192-0A39-A89F-CA38-F4D9207C0826}"/>
          </ac:spMkLst>
        </pc:spChg>
        <pc:spChg chg="mod">
          <ac:chgData name="Alisa Abrenica" userId="b88b3d1b-baee-4805-9c48-08587427b897" providerId="ADAL" clId="{AB6D3C23-9B8E-48CB-A9E1-8E8EED2BDF88}" dt="2024-10-24T16:29:05.271" v="8" actId="20577"/>
          <ac:spMkLst>
            <pc:docMk/>
            <pc:sldMk cId="1257031548" sldId="331"/>
            <ac:spMk id="20" creationId="{00123C01-0883-4467-AF0C-C87CFC195781}"/>
          </ac:spMkLst>
        </pc:spChg>
        <pc:picChg chg="add mod">
          <ac:chgData name="Alisa Abrenica" userId="b88b3d1b-baee-4805-9c48-08587427b897" providerId="ADAL" clId="{AB6D3C23-9B8E-48CB-A9E1-8E8EED2BDF88}" dt="2024-10-24T16:29:47.817" v="10" actId="27614"/>
          <ac:picMkLst>
            <pc:docMk/>
            <pc:sldMk cId="1257031548" sldId="331"/>
            <ac:picMk id="3" creationId="{43AB87A5-3700-954F-8434-8C5E06C69BF7}"/>
          </ac:picMkLst>
        </pc:picChg>
        <pc:picChg chg="del">
          <ac:chgData name="Alisa Abrenica" userId="b88b3d1b-baee-4805-9c48-08587427b897" providerId="ADAL" clId="{AB6D3C23-9B8E-48CB-A9E1-8E8EED2BDF88}" dt="2024-10-24T16:28:53.445" v="0" actId="478"/>
          <ac:picMkLst>
            <pc:docMk/>
            <pc:sldMk cId="1257031548" sldId="331"/>
            <ac:picMk id="4" creationId="{FAB24D5D-43BA-969A-214B-BC63E628C9D3}"/>
          </ac:picMkLst>
        </pc:picChg>
      </pc:sldChg>
      <pc:sldChg chg="modSp mod modNotesTx">
        <pc:chgData name="Alisa Abrenica" userId="b88b3d1b-baee-4805-9c48-08587427b897" providerId="ADAL" clId="{AB6D3C23-9B8E-48CB-A9E1-8E8EED2BDF88}" dt="2024-10-24T16:32:45.309" v="233" actId="20577"/>
        <pc:sldMkLst>
          <pc:docMk/>
          <pc:sldMk cId="3169839201" sldId="429"/>
        </pc:sldMkLst>
        <pc:spChg chg="mod">
          <ac:chgData name="Alisa Abrenica" userId="b88b3d1b-baee-4805-9c48-08587427b897" providerId="ADAL" clId="{AB6D3C23-9B8E-48CB-A9E1-8E8EED2BDF88}" dt="2024-10-24T16:32:32.508" v="226" actId="20577"/>
          <ac:spMkLst>
            <pc:docMk/>
            <pc:sldMk cId="3169839201" sldId="429"/>
            <ac:spMk id="9" creationId="{43094179-8979-4813-B8AB-3F289063F0AD}"/>
          </ac:spMkLst>
        </pc:spChg>
      </pc:sldChg>
      <pc:sldChg chg="addSp delSp modSp add del mod">
        <pc:chgData name="Alisa Abrenica" userId="b88b3d1b-baee-4805-9c48-08587427b897" providerId="ADAL" clId="{AB6D3C23-9B8E-48CB-A9E1-8E8EED2BDF88}" dt="2024-10-24T19:03:31.430" v="519" actId="478"/>
        <pc:sldMkLst>
          <pc:docMk/>
          <pc:sldMk cId="1164370534" sldId="492"/>
        </pc:sldMkLst>
        <pc:picChg chg="add del mod">
          <ac:chgData name="Alisa Abrenica" userId="b88b3d1b-baee-4805-9c48-08587427b897" providerId="ADAL" clId="{AB6D3C23-9B8E-48CB-A9E1-8E8EED2BDF88}" dt="2024-10-24T19:03:31.430" v="519" actId="478"/>
          <ac:picMkLst>
            <pc:docMk/>
            <pc:sldMk cId="1164370534" sldId="492"/>
            <ac:picMk id="4" creationId="{117139C5-C700-0764-68B5-39EBE20B8E91}"/>
          </ac:picMkLst>
        </pc:picChg>
      </pc:sldChg>
      <pc:sldChg chg="addSp delSp modSp mod">
        <pc:chgData name="Alisa Abrenica" userId="b88b3d1b-baee-4805-9c48-08587427b897" providerId="ADAL" clId="{AB6D3C23-9B8E-48CB-A9E1-8E8EED2BDF88}" dt="2024-10-24T16:30:46.389" v="53" actId="20577"/>
        <pc:sldMkLst>
          <pc:docMk/>
          <pc:sldMk cId="299144939" sldId="512"/>
        </pc:sldMkLst>
        <pc:spChg chg="mod">
          <ac:chgData name="Alisa Abrenica" userId="b88b3d1b-baee-4805-9c48-08587427b897" providerId="ADAL" clId="{AB6D3C23-9B8E-48CB-A9E1-8E8EED2BDF88}" dt="2024-10-24T16:30:46.389" v="53" actId="20577"/>
          <ac:spMkLst>
            <pc:docMk/>
            <pc:sldMk cId="299144939" sldId="512"/>
            <ac:spMk id="7" creationId="{9FFF50E4-1422-0355-FE1B-18B5A7C35262}"/>
          </ac:spMkLst>
        </pc:spChg>
        <pc:picChg chg="add mod">
          <ac:chgData name="Alisa Abrenica" userId="b88b3d1b-baee-4805-9c48-08587427b897" providerId="ADAL" clId="{AB6D3C23-9B8E-48CB-A9E1-8E8EED2BDF88}" dt="2024-10-24T16:30:07.597" v="17" actId="1076"/>
          <ac:picMkLst>
            <pc:docMk/>
            <pc:sldMk cId="299144939" sldId="512"/>
            <ac:picMk id="4" creationId="{02F4EC6A-B85C-2E92-19EE-D5F09596BBC2}"/>
          </ac:picMkLst>
        </pc:picChg>
        <pc:picChg chg="del mod">
          <ac:chgData name="Alisa Abrenica" userId="b88b3d1b-baee-4805-9c48-08587427b897" providerId="ADAL" clId="{AB6D3C23-9B8E-48CB-A9E1-8E8EED2BDF88}" dt="2024-10-24T16:29:48.502" v="12" actId="478"/>
          <ac:picMkLst>
            <pc:docMk/>
            <pc:sldMk cId="299144939" sldId="512"/>
            <ac:picMk id="5" creationId="{6E23ED6B-F376-3825-120F-E639E2BC3EE2}"/>
          </ac:picMkLst>
        </pc:picChg>
        <pc:picChg chg="del">
          <ac:chgData name="Alisa Abrenica" userId="b88b3d1b-baee-4805-9c48-08587427b897" providerId="ADAL" clId="{AB6D3C23-9B8E-48CB-A9E1-8E8EED2BDF88}" dt="2024-10-24T16:29:50.271" v="13" actId="478"/>
          <ac:picMkLst>
            <pc:docMk/>
            <pc:sldMk cId="299144939" sldId="512"/>
            <ac:picMk id="6" creationId="{07118D22-DA29-9C28-C262-2094287E86B6}"/>
          </ac:picMkLst>
        </pc:picChg>
        <pc:picChg chg="add mod">
          <ac:chgData name="Alisa Abrenica" userId="b88b3d1b-baee-4805-9c48-08587427b897" providerId="ADAL" clId="{AB6D3C23-9B8E-48CB-A9E1-8E8EED2BDF88}" dt="2024-10-24T16:30:37.738" v="22" actId="14100"/>
          <ac:picMkLst>
            <pc:docMk/>
            <pc:sldMk cId="299144939" sldId="512"/>
            <ac:picMk id="9" creationId="{E1A8A57E-9E8B-644C-F133-3AB7FB5A2300}"/>
          </ac:picMkLst>
        </pc:picChg>
      </pc:sldChg>
      <pc:sldChg chg="modNotesTx">
        <pc:chgData name="Alisa Abrenica" userId="b88b3d1b-baee-4805-9c48-08587427b897" providerId="ADAL" clId="{AB6D3C23-9B8E-48CB-A9E1-8E8EED2BDF88}" dt="2024-10-24T16:32:26.829" v="224" actId="20577"/>
        <pc:sldMkLst>
          <pc:docMk/>
          <pc:sldMk cId="257229472" sldId="621"/>
        </pc:sldMkLst>
      </pc:sldChg>
      <pc:sldChg chg="modSp mod modNotesTx">
        <pc:chgData name="Alisa Abrenica" userId="b88b3d1b-baee-4805-9c48-08587427b897" providerId="ADAL" clId="{AB6D3C23-9B8E-48CB-A9E1-8E8EED2BDF88}" dt="2024-10-24T16:33:01.982" v="236" actId="20577"/>
        <pc:sldMkLst>
          <pc:docMk/>
          <pc:sldMk cId="1272086413" sldId="643"/>
        </pc:sldMkLst>
        <pc:spChg chg="mod">
          <ac:chgData name="Alisa Abrenica" userId="b88b3d1b-baee-4805-9c48-08587427b897" providerId="ADAL" clId="{AB6D3C23-9B8E-48CB-A9E1-8E8EED2BDF88}" dt="2024-10-24T16:33:01.982" v="236" actId="20577"/>
          <ac:spMkLst>
            <pc:docMk/>
            <pc:sldMk cId="1272086413" sldId="643"/>
            <ac:spMk id="7" creationId="{CBEF11D7-161E-4F79-8A73-20517DD7FA2C}"/>
          </ac:spMkLst>
        </pc:spChg>
      </pc:sldChg>
      <pc:sldChg chg="modSp mod">
        <pc:chgData name="Alisa Abrenica" userId="b88b3d1b-baee-4805-9c48-08587427b897" providerId="ADAL" clId="{AB6D3C23-9B8E-48CB-A9E1-8E8EED2BDF88}" dt="2024-10-24T16:33:10.867" v="250" actId="20577"/>
        <pc:sldMkLst>
          <pc:docMk/>
          <pc:sldMk cId="851867531" sldId="645"/>
        </pc:sldMkLst>
        <pc:spChg chg="mod">
          <ac:chgData name="Alisa Abrenica" userId="b88b3d1b-baee-4805-9c48-08587427b897" providerId="ADAL" clId="{AB6D3C23-9B8E-48CB-A9E1-8E8EED2BDF88}" dt="2024-10-24T16:33:10.867" v="250" actId="20577"/>
          <ac:spMkLst>
            <pc:docMk/>
            <pc:sldMk cId="851867531" sldId="645"/>
            <ac:spMk id="7" creationId="{C2792216-7CBB-4442-B567-71A881172CE0}"/>
          </ac:spMkLst>
        </pc:spChg>
      </pc:sldChg>
      <pc:sldChg chg="modSp mod">
        <pc:chgData name="Alisa Abrenica" userId="b88b3d1b-baee-4805-9c48-08587427b897" providerId="ADAL" clId="{AB6D3C23-9B8E-48CB-A9E1-8E8EED2BDF88}" dt="2024-10-24T16:38:14.337" v="512" actId="20577"/>
        <pc:sldMkLst>
          <pc:docMk/>
          <pc:sldMk cId="2056817382" sldId="648"/>
        </pc:sldMkLst>
        <pc:spChg chg="mod">
          <ac:chgData name="Alisa Abrenica" userId="b88b3d1b-baee-4805-9c48-08587427b897" providerId="ADAL" clId="{AB6D3C23-9B8E-48CB-A9E1-8E8EED2BDF88}" dt="2024-10-24T16:38:14.337" v="512" actId="20577"/>
          <ac:spMkLst>
            <pc:docMk/>
            <pc:sldMk cId="2056817382" sldId="648"/>
            <ac:spMk id="7" creationId="{BAA18644-7FCB-400E-B46A-4E2451FBB0E5}"/>
          </ac:spMkLst>
        </pc:spChg>
      </pc:sldChg>
      <pc:sldChg chg="modSp mod modNotesTx">
        <pc:chgData name="Alisa Abrenica" userId="b88b3d1b-baee-4805-9c48-08587427b897" providerId="ADAL" clId="{AB6D3C23-9B8E-48CB-A9E1-8E8EED2BDF88}" dt="2024-10-24T19:34:37.362" v="520"/>
        <pc:sldMkLst>
          <pc:docMk/>
          <pc:sldMk cId="2774752323" sldId="2147473809"/>
        </pc:sldMkLst>
        <pc:spChg chg="mod">
          <ac:chgData name="Alisa Abrenica" userId="b88b3d1b-baee-4805-9c48-08587427b897" providerId="ADAL" clId="{AB6D3C23-9B8E-48CB-A9E1-8E8EED2BDF88}" dt="2024-10-24T16:31:00.678" v="55" actId="20577"/>
          <ac:spMkLst>
            <pc:docMk/>
            <pc:sldMk cId="2774752323" sldId="2147473809"/>
            <ac:spMk id="16" creationId="{7D81F6A4-B1B4-8944-68FD-9FABF9D43CE8}"/>
          </ac:spMkLst>
        </pc:spChg>
      </pc:sldChg>
      <pc:sldChg chg="addSp delSp modSp mod">
        <pc:chgData name="Alisa Abrenica" userId="b88b3d1b-baee-4805-9c48-08587427b897" providerId="ADAL" clId="{AB6D3C23-9B8E-48CB-A9E1-8E8EED2BDF88}" dt="2024-10-24T16:36:36.598" v="424" actId="1076"/>
        <pc:sldMkLst>
          <pc:docMk/>
          <pc:sldMk cId="1215720521" sldId="2147473816"/>
        </pc:sldMkLst>
        <pc:spChg chg="mod">
          <ac:chgData name="Alisa Abrenica" userId="b88b3d1b-baee-4805-9c48-08587427b897" providerId="ADAL" clId="{AB6D3C23-9B8E-48CB-A9E1-8E8EED2BDF88}" dt="2024-10-24T16:33:16.699" v="252" actId="20577"/>
          <ac:spMkLst>
            <pc:docMk/>
            <pc:sldMk cId="1215720521" sldId="2147473816"/>
            <ac:spMk id="10" creationId="{D09A59E5-9F7D-4CD9-B8F8-595C64170BC9}"/>
          </ac:spMkLst>
        </pc:spChg>
        <pc:picChg chg="del">
          <ac:chgData name="Alisa Abrenica" userId="b88b3d1b-baee-4805-9c48-08587427b897" providerId="ADAL" clId="{AB6D3C23-9B8E-48CB-A9E1-8E8EED2BDF88}" dt="2024-10-24T16:33:19.395" v="253" actId="478"/>
          <ac:picMkLst>
            <pc:docMk/>
            <pc:sldMk cId="1215720521" sldId="2147473816"/>
            <ac:picMk id="4" creationId="{5374389E-4A01-F3C9-8BB2-364F562A9ED1}"/>
          </ac:picMkLst>
        </pc:picChg>
        <pc:picChg chg="add del mod">
          <ac:chgData name="Alisa Abrenica" userId="b88b3d1b-baee-4805-9c48-08587427b897" providerId="ADAL" clId="{AB6D3C23-9B8E-48CB-A9E1-8E8EED2BDF88}" dt="2024-10-24T16:34:37.906" v="417" actId="478"/>
          <ac:picMkLst>
            <pc:docMk/>
            <pc:sldMk cId="1215720521" sldId="2147473816"/>
            <ac:picMk id="5" creationId="{C31E365F-6A4F-AEB3-6896-0264A31CAB43}"/>
          </ac:picMkLst>
        </pc:picChg>
        <pc:picChg chg="del">
          <ac:chgData name="Alisa Abrenica" userId="b88b3d1b-baee-4805-9c48-08587427b897" providerId="ADAL" clId="{AB6D3C23-9B8E-48CB-A9E1-8E8EED2BDF88}" dt="2024-10-24T16:33:20.114" v="254" actId="478"/>
          <ac:picMkLst>
            <pc:docMk/>
            <pc:sldMk cId="1215720521" sldId="2147473816"/>
            <ac:picMk id="6" creationId="{313A1EC4-45A9-DDB8-A9DA-F8BFB373F91A}"/>
          </ac:picMkLst>
        </pc:picChg>
        <pc:picChg chg="add mod">
          <ac:chgData name="Alisa Abrenica" userId="b88b3d1b-baee-4805-9c48-08587427b897" providerId="ADAL" clId="{AB6D3C23-9B8E-48CB-A9E1-8E8EED2BDF88}" dt="2024-10-24T16:36:36.598" v="424" actId="1076"/>
          <ac:picMkLst>
            <pc:docMk/>
            <pc:sldMk cId="1215720521" sldId="2147473816"/>
            <ac:picMk id="7" creationId="{9A29714D-8D72-2F2A-7A16-3AB54AEBC5C5}"/>
          </ac:picMkLst>
        </pc:picChg>
      </pc:sldChg>
      <pc:sldChg chg="modSp mod modNotesTx">
        <pc:chgData name="Alisa Abrenica" userId="b88b3d1b-baee-4805-9c48-08587427b897" providerId="ADAL" clId="{AB6D3C23-9B8E-48CB-A9E1-8E8EED2BDF88}" dt="2024-10-24T16:37:20.238" v="488" actId="20577"/>
        <pc:sldMkLst>
          <pc:docMk/>
          <pc:sldMk cId="1198496238" sldId="2147473818"/>
        </pc:sldMkLst>
        <pc:spChg chg="mod">
          <ac:chgData name="Alisa Abrenica" userId="b88b3d1b-baee-4805-9c48-08587427b897" providerId="ADAL" clId="{AB6D3C23-9B8E-48CB-A9E1-8E8EED2BDF88}" dt="2024-10-24T16:37:02.529" v="447" actId="20577"/>
          <ac:spMkLst>
            <pc:docMk/>
            <pc:sldMk cId="1198496238" sldId="2147473818"/>
            <ac:spMk id="7" creationId="{E7911F5F-2549-46AB-B70E-A532A707FC0D}"/>
          </ac:spMkLst>
        </pc:spChg>
      </pc:sldChg>
      <pc:sldChg chg="addSp delSp modSp mod">
        <pc:chgData name="Alisa Abrenica" userId="b88b3d1b-baee-4805-9c48-08587427b897" providerId="ADAL" clId="{AB6D3C23-9B8E-48CB-A9E1-8E8EED2BDF88}" dt="2024-10-24T16:36:18.287" v="421"/>
        <pc:sldMkLst>
          <pc:docMk/>
          <pc:sldMk cId="2728901291" sldId="2147473834"/>
        </pc:sldMkLst>
        <pc:picChg chg="add mod">
          <ac:chgData name="Alisa Abrenica" userId="b88b3d1b-baee-4805-9c48-08587427b897" providerId="ADAL" clId="{AB6D3C23-9B8E-48CB-A9E1-8E8EED2BDF88}" dt="2024-10-24T16:36:18.287" v="421"/>
          <ac:picMkLst>
            <pc:docMk/>
            <pc:sldMk cId="2728901291" sldId="2147473834"/>
            <ac:picMk id="3" creationId="{E5FF0F52-E647-DB4E-6161-7EB214E0B976}"/>
          </ac:picMkLst>
        </pc:picChg>
        <pc:picChg chg="del">
          <ac:chgData name="Alisa Abrenica" userId="b88b3d1b-baee-4805-9c48-08587427b897" providerId="ADAL" clId="{AB6D3C23-9B8E-48CB-A9E1-8E8EED2BDF88}" dt="2024-10-24T16:36:05.980" v="420" actId="478"/>
          <ac:picMkLst>
            <pc:docMk/>
            <pc:sldMk cId="2728901291" sldId="2147473834"/>
            <ac:picMk id="10" creationId="{C9D7D967-FE9C-D46B-233F-4BB821B809A7}"/>
          </ac:picMkLst>
        </pc:picChg>
      </pc:sldChg>
      <pc:sldChg chg="addSp delSp modSp mod">
        <pc:chgData name="Alisa Abrenica" userId="b88b3d1b-baee-4805-9c48-08587427b897" providerId="ADAL" clId="{AB6D3C23-9B8E-48CB-A9E1-8E8EED2BDF88}" dt="2024-10-24T16:36:02.050" v="419"/>
        <pc:sldMkLst>
          <pc:docMk/>
          <pc:sldMk cId="3074249308" sldId="2147473835"/>
        </pc:sldMkLst>
        <pc:picChg chg="add mod">
          <ac:chgData name="Alisa Abrenica" userId="b88b3d1b-baee-4805-9c48-08587427b897" providerId="ADAL" clId="{AB6D3C23-9B8E-48CB-A9E1-8E8EED2BDF88}" dt="2024-10-24T16:36:02.050" v="419"/>
          <ac:picMkLst>
            <pc:docMk/>
            <pc:sldMk cId="3074249308" sldId="2147473835"/>
            <ac:picMk id="3" creationId="{2841B97C-00A3-6F79-F171-5CD52A023452}"/>
          </ac:picMkLst>
        </pc:picChg>
        <pc:picChg chg="del">
          <ac:chgData name="Alisa Abrenica" userId="b88b3d1b-baee-4805-9c48-08587427b897" providerId="ADAL" clId="{AB6D3C23-9B8E-48CB-A9E1-8E8EED2BDF88}" dt="2024-10-24T16:36:01.170" v="418" actId="478"/>
          <ac:picMkLst>
            <pc:docMk/>
            <pc:sldMk cId="3074249308" sldId="2147473835"/>
            <ac:picMk id="10" creationId="{C9D7D967-FE9C-D46B-233F-4BB821B809A7}"/>
          </ac:picMkLst>
        </pc:picChg>
      </pc:sldChg>
      <pc:sldChg chg="modSp mod">
        <pc:chgData name="Alisa Abrenica" userId="b88b3d1b-baee-4805-9c48-08587427b897" providerId="ADAL" clId="{AB6D3C23-9B8E-48CB-A9E1-8E8EED2BDF88}" dt="2024-10-24T16:37:41.767" v="489" actId="13926"/>
        <pc:sldMkLst>
          <pc:docMk/>
          <pc:sldMk cId="2551629350" sldId="2147473838"/>
        </pc:sldMkLst>
        <pc:spChg chg="mod">
          <ac:chgData name="Alisa Abrenica" userId="b88b3d1b-baee-4805-9c48-08587427b897" providerId="ADAL" clId="{AB6D3C23-9B8E-48CB-A9E1-8E8EED2BDF88}" dt="2024-10-24T16:37:41.767" v="489" actId="13926"/>
          <ac:spMkLst>
            <pc:docMk/>
            <pc:sldMk cId="2551629350" sldId="2147473838"/>
            <ac:spMk id="6" creationId="{4D3D4074-8356-1CEA-2266-03B386E2FAF0}"/>
          </ac:spMkLst>
        </pc:spChg>
      </pc:sldChg>
    </pc:docChg>
  </pc:docChgLst>
  <pc:docChgLst>
    <pc:chgData name="Alisa Abrenica" userId="b88b3d1b-baee-4805-9c48-08587427b897" providerId="ADAL" clId="{B0B40BD1-4A48-43F5-A399-7E520094ED70}"/>
    <pc:docChg chg="addSld delSld modSld modSection modNotesMaster modHandout">
      <pc:chgData name="Alisa Abrenica" userId="b88b3d1b-baee-4805-9c48-08587427b897" providerId="ADAL" clId="{B0B40BD1-4A48-43F5-A399-7E520094ED70}" dt="2024-11-15T23:21:46.517" v="7"/>
      <pc:docMkLst>
        <pc:docMk/>
      </pc:docMkLst>
      <pc:sldChg chg="modSp add mod modNotesTx">
        <pc:chgData name="Alisa Abrenica" userId="b88b3d1b-baee-4805-9c48-08587427b897" providerId="ADAL" clId="{B0B40BD1-4A48-43F5-A399-7E520094ED70}" dt="2024-11-15T23:21:33.701" v="5"/>
        <pc:sldMkLst>
          <pc:docMk/>
          <pc:sldMk cId="306406576" sldId="652"/>
        </pc:sldMkLst>
        <pc:spChg chg="mod">
          <ac:chgData name="Alisa Abrenica" userId="b88b3d1b-baee-4805-9c48-08587427b897" providerId="ADAL" clId="{B0B40BD1-4A48-43F5-A399-7E520094ED70}" dt="2024-11-15T23:21:21.197" v="4" actId="13926"/>
          <ac:spMkLst>
            <pc:docMk/>
            <pc:sldMk cId="306406576" sldId="652"/>
            <ac:spMk id="8" creationId="{E559B67F-BA87-464E-BE91-6452C61C3838}"/>
          </ac:spMkLst>
        </pc:spChg>
      </pc:sldChg>
      <pc:sldChg chg="del">
        <pc:chgData name="Alisa Abrenica" userId="b88b3d1b-baee-4805-9c48-08587427b897" providerId="ADAL" clId="{B0B40BD1-4A48-43F5-A399-7E520094ED70}" dt="2024-11-15T23:21:35.864" v="6" actId="47"/>
        <pc:sldMkLst>
          <pc:docMk/>
          <pc:sldMk cId="2551629350" sldId="2147473838"/>
        </pc:sldMkLst>
      </pc:sldChg>
      <pc:sldChg chg="add del">
        <pc:chgData name="Alisa Abrenica" userId="b88b3d1b-baee-4805-9c48-08587427b897" providerId="ADAL" clId="{B0B40BD1-4A48-43F5-A399-7E520094ED70}" dt="2024-11-15T23:20:42.688" v="1" actId="47"/>
        <pc:sldMkLst>
          <pc:docMk/>
          <pc:sldMk cId="4176801264" sldId="2147473841"/>
        </pc:sldMkLst>
      </pc:sldChg>
      <pc:sldMasterChg chg="delSldLayout">
        <pc:chgData name="Alisa Abrenica" userId="b88b3d1b-baee-4805-9c48-08587427b897" providerId="ADAL" clId="{B0B40BD1-4A48-43F5-A399-7E520094ED70}" dt="2024-11-15T23:20:42.688" v="1" actId="47"/>
        <pc:sldMasterMkLst>
          <pc:docMk/>
          <pc:sldMasterMk cId="2352466599" sldId="2147483949"/>
        </pc:sldMasterMkLst>
        <pc:sldLayoutChg chg="del">
          <pc:chgData name="Alisa Abrenica" userId="b88b3d1b-baee-4805-9c48-08587427b897" providerId="ADAL" clId="{B0B40BD1-4A48-43F5-A399-7E520094ED70}" dt="2024-11-15T23:20:42.688" v="1" actId="47"/>
          <pc:sldLayoutMkLst>
            <pc:docMk/>
            <pc:sldMasterMk cId="2352466599" sldId="2147483949"/>
            <pc:sldLayoutMk cId="1619572194" sldId="2147483967"/>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21.svg"/><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115.svg"/><Relationship Id="rId1" Type="http://schemas.openxmlformats.org/officeDocument/2006/relationships/image" Target="../media/image114.png"/><Relationship Id="rId6" Type="http://schemas.openxmlformats.org/officeDocument/2006/relationships/image" Target="../media/image119.svg"/><Relationship Id="rId5" Type="http://schemas.openxmlformats.org/officeDocument/2006/relationships/image" Target="../media/image118.png"/><Relationship Id="rId10" Type="http://schemas.openxmlformats.org/officeDocument/2006/relationships/image" Target="../media/image123.svg"/><Relationship Id="rId4" Type="http://schemas.openxmlformats.org/officeDocument/2006/relationships/image" Target="../media/image117.svg"/><Relationship Id="rId9" Type="http://schemas.openxmlformats.org/officeDocument/2006/relationships/image" Target="../media/image12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21.svg"/><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115.svg"/><Relationship Id="rId1" Type="http://schemas.openxmlformats.org/officeDocument/2006/relationships/image" Target="../media/image114.png"/><Relationship Id="rId6" Type="http://schemas.openxmlformats.org/officeDocument/2006/relationships/image" Target="../media/image119.svg"/><Relationship Id="rId5" Type="http://schemas.openxmlformats.org/officeDocument/2006/relationships/image" Target="../media/image118.png"/><Relationship Id="rId10" Type="http://schemas.openxmlformats.org/officeDocument/2006/relationships/image" Target="../media/image123.svg"/><Relationship Id="rId4" Type="http://schemas.openxmlformats.org/officeDocument/2006/relationships/image" Target="../media/image117.svg"/><Relationship Id="rId9" Type="http://schemas.openxmlformats.org/officeDocument/2006/relationships/image" Target="../media/image1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CF2AE1-0534-488B-8E40-B6A7A5170D8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ED8B320B-BD4F-4FD8-B8D8-0AD72CBC685D}">
      <dgm:prSet/>
      <dgm:spPr/>
      <dgm:t>
        <a:bodyPr/>
        <a:lstStyle/>
        <a:p>
          <a:pPr>
            <a:lnSpc>
              <a:spcPct val="100000"/>
            </a:lnSpc>
          </a:pPr>
          <a:r>
            <a:rPr lang="en-US" b="0" i="0"/>
            <a:t>Goal Setting</a:t>
          </a:r>
          <a:endParaRPr lang="en-US"/>
        </a:p>
      </dgm:t>
    </dgm:pt>
    <dgm:pt modelId="{6EA029EF-2F1B-41E4-B368-FD0FF942B465}" type="parTrans" cxnId="{630B0A2C-241A-4526-89D1-F184E9B1ED7A}">
      <dgm:prSet/>
      <dgm:spPr/>
      <dgm:t>
        <a:bodyPr/>
        <a:lstStyle/>
        <a:p>
          <a:endParaRPr lang="en-US"/>
        </a:p>
      </dgm:t>
    </dgm:pt>
    <dgm:pt modelId="{9E5B9F5B-4D66-462F-AF8B-CC186A1EE9DB}" type="sibTrans" cxnId="{630B0A2C-241A-4526-89D1-F184E9B1ED7A}">
      <dgm:prSet/>
      <dgm:spPr/>
      <dgm:t>
        <a:bodyPr/>
        <a:lstStyle/>
        <a:p>
          <a:pPr>
            <a:lnSpc>
              <a:spcPct val="100000"/>
            </a:lnSpc>
          </a:pPr>
          <a:endParaRPr lang="en-US"/>
        </a:p>
      </dgm:t>
    </dgm:pt>
    <dgm:pt modelId="{1CDDCC3B-D68B-4FE9-824F-E125AD20E63A}">
      <dgm:prSet/>
      <dgm:spPr/>
      <dgm:t>
        <a:bodyPr/>
        <a:lstStyle/>
        <a:p>
          <a:pPr>
            <a:lnSpc>
              <a:spcPct val="100000"/>
            </a:lnSpc>
          </a:pPr>
          <a:r>
            <a:rPr lang="en-US" b="0" i="0"/>
            <a:t>Decision Making</a:t>
          </a:r>
          <a:endParaRPr lang="en-US"/>
        </a:p>
      </dgm:t>
    </dgm:pt>
    <dgm:pt modelId="{4B169C89-977E-402E-B02D-F67EC4930EA9}" type="parTrans" cxnId="{CDE83354-7DE1-482F-BAED-662F297AC1FA}">
      <dgm:prSet/>
      <dgm:spPr/>
      <dgm:t>
        <a:bodyPr/>
        <a:lstStyle/>
        <a:p>
          <a:endParaRPr lang="en-US"/>
        </a:p>
      </dgm:t>
    </dgm:pt>
    <dgm:pt modelId="{6A4973DC-B7EC-4C37-8692-ADF09A0437AE}" type="sibTrans" cxnId="{CDE83354-7DE1-482F-BAED-662F297AC1FA}">
      <dgm:prSet/>
      <dgm:spPr/>
      <dgm:t>
        <a:bodyPr/>
        <a:lstStyle/>
        <a:p>
          <a:pPr>
            <a:lnSpc>
              <a:spcPct val="100000"/>
            </a:lnSpc>
          </a:pPr>
          <a:endParaRPr lang="en-US"/>
        </a:p>
      </dgm:t>
    </dgm:pt>
    <dgm:pt modelId="{218F32BA-CEA2-4A8C-A1EF-CB409E0F0B03}">
      <dgm:prSet/>
      <dgm:spPr/>
      <dgm:t>
        <a:bodyPr/>
        <a:lstStyle/>
        <a:p>
          <a:pPr>
            <a:lnSpc>
              <a:spcPct val="100000"/>
            </a:lnSpc>
          </a:pPr>
          <a:r>
            <a:rPr lang="en-US" b="0" i="0" dirty="0"/>
            <a:t>Money Management</a:t>
          </a:r>
          <a:endParaRPr lang="en-US" dirty="0"/>
        </a:p>
      </dgm:t>
    </dgm:pt>
    <dgm:pt modelId="{198622F3-B92F-4C50-B8BD-D8BF17562116}" type="parTrans" cxnId="{6CA8617C-3E9E-4E76-9BDD-ABAB5C389A3B}">
      <dgm:prSet/>
      <dgm:spPr/>
      <dgm:t>
        <a:bodyPr/>
        <a:lstStyle/>
        <a:p>
          <a:endParaRPr lang="en-US"/>
        </a:p>
      </dgm:t>
    </dgm:pt>
    <dgm:pt modelId="{7A0EAB84-401C-4C98-A5D0-C2DA5727A005}" type="sibTrans" cxnId="{6CA8617C-3E9E-4E76-9BDD-ABAB5C389A3B}">
      <dgm:prSet/>
      <dgm:spPr/>
      <dgm:t>
        <a:bodyPr/>
        <a:lstStyle/>
        <a:p>
          <a:pPr>
            <a:lnSpc>
              <a:spcPct val="100000"/>
            </a:lnSpc>
          </a:pPr>
          <a:endParaRPr lang="en-US"/>
        </a:p>
      </dgm:t>
    </dgm:pt>
    <dgm:pt modelId="{7C3AA472-E6C7-414D-B0BE-9A0B495C8D56}">
      <dgm:prSet/>
      <dgm:spPr/>
      <dgm:t>
        <a:bodyPr/>
        <a:lstStyle/>
        <a:p>
          <a:pPr>
            <a:lnSpc>
              <a:spcPct val="100000"/>
            </a:lnSpc>
          </a:pPr>
          <a:r>
            <a:rPr lang="en-US" b="0" i="0"/>
            <a:t>People Skills</a:t>
          </a:r>
          <a:endParaRPr lang="en-US"/>
        </a:p>
      </dgm:t>
    </dgm:pt>
    <dgm:pt modelId="{A2AC7DA1-E9D3-4D75-9B04-084366659F5D}" type="parTrans" cxnId="{5C8B9963-3AAC-4B96-8C7A-5EA54C7086FD}">
      <dgm:prSet/>
      <dgm:spPr/>
      <dgm:t>
        <a:bodyPr/>
        <a:lstStyle/>
        <a:p>
          <a:endParaRPr lang="en-US"/>
        </a:p>
      </dgm:t>
    </dgm:pt>
    <dgm:pt modelId="{B179AB95-300C-4818-A9AE-80256AFA82E6}" type="sibTrans" cxnId="{5C8B9963-3AAC-4B96-8C7A-5EA54C7086FD}">
      <dgm:prSet/>
      <dgm:spPr/>
      <dgm:t>
        <a:bodyPr/>
        <a:lstStyle/>
        <a:p>
          <a:pPr>
            <a:lnSpc>
              <a:spcPct val="100000"/>
            </a:lnSpc>
          </a:pPr>
          <a:endParaRPr lang="en-US"/>
        </a:p>
      </dgm:t>
    </dgm:pt>
    <dgm:pt modelId="{6EB34EAD-2BF1-4BF0-BED5-D734E746D6E3}">
      <dgm:prSet/>
      <dgm:spPr/>
      <dgm:t>
        <a:bodyPr/>
        <a:lstStyle/>
        <a:p>
          <a:pPr>
            <a:lnSpc>
              <a:spcPct val="100000"/>
            </a:lnSpc>
          </a:pPr>
          <a:r>
            <a:rPr lang="en-US" b="0" i="0"/>
            <a:t>Business Ethics</a:t>
          </a:r>
          <a:endParaRPr lang="en-US"/>
        </a:p>
      </dgm:t>
    </dgm:pt>
    <dgm:pt modelId="{5BA23315-265A-4F02-B47B-DE518AE3FEA7}" type="parTrans" cxnId="{7D0D77AE-9375-48DD-AAE1-429CF4573CAF}">
      <dgm:prSet/>
      <dgm:spPr/>
      <dgm:t>
        <a:bodyPr/>
        <a:lstStyle/>
        <a:p>
          <a:endParaRPr lang="en-US"/>
        </a:p>
      </dgm:t>
    </dgm:pt>
    <dgm:pt modelId="{CF20C4B4-F131-4764-A2D0-8E45053047B2}" type="sibTrans" cxnId="{7D0D77AE-9375-48DD-AAE1-429CF4573CAF}">
      <dgm:prSet/>
      <dgm:spPr/>
      <dgm:t>
        <a:bodyPr/>
        <a:lstStyle/>
        <a:p>
          <a:endParaRPr lang="en-US"/>
        </a:p>
      </dgm:t>
    </dgm:pt>
    <dgm:pt modelId="{C8B9828B-3710-4ECA-871A-45C2A059DEFC}" type="pres">
      <dgm:prSet presAssocID="{E4CF2AE1-0534-488B-8E40-B6A7A5170D86}" presName="root" presStyleCnt="0">
        <dgm:presLayoutVars>
          <dgm:dir/>
          <dgm:resizeHandles val="exact"/>
        </dgm:presLayoutVars>
      </dgm:prSet>
      <dgm:spPr/>
    </dgm:pt>
    <dgm:pt modelId="{65A5F678-FFBE-4E80-BB57-D0881C668262}" type="pres">
      <dgm:prSet presAssocID="{E4CF2AE1-0534-488B-8E40-B6A7A5170D86}" presName="container" presStyleCnt="0">
        <dgm:presLayoutVars>
          <dgm:dir/>
          <dgm:resizeHandles val="exact"/>
        </dgm:presLayoutVars>
      </dgm:prSet>
      <dgm:spPr/>
    </dgm:pt>
    <dgm:pt modelId="{EBB48785-4163-469A-9C37-E296E7E961D8}" type="pres">
      <dgm:prSet presAssocID="{ED8B320B-BD4F-4FD8-B8D8-0AD72CBC685D}" presName="compNode" presStyleCnt="0"/>
      <dgm:spPr/>
    </dgm:pt>
    <dgm:pt modelId="{25FDE3BA-4677-4F0E-A414-C32FC65BDCF0}" type="pres">
      <dgm:prSet presAssocID="{ED8B320B-BD4F-4FD8-B8D8-0AD72CBC685D}" presName="iconBgRect" presStyleLbl="bgShp" presStyleIdx="0" presStyleCnt="5"/>
      <dgm:spPr/>
    </dgm:pt>
    <dgm:pt modelId="{D50D060C-CF18-4461-8779-0BB9503ABB0B}" type="pres">
      <dgm:prSet presAssocID="{ED8B320B-BD4F-4FD8-B8D8-0AD72CBC685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llseye"/>
        </a:ext>
      </dgm:extLst>
    </dgm:pt>
    <dgm:pt modelId="{F94CBE4F-9CC0-43BE-8864-DF47E7C137E8}" type="pres">
      <dgm:prSet presAssocID="{ED8B320B-BD4F-4FD8-B8D8-0AD72CBC685D}" presName="spaceRect" presStyleCnt="0"/>
      <dgm:spPr/>
    </dgm:pt>
    <dgm:pt modelId="{7CEF0E99-83A4-4849-95FF-BBA11A41375C}" type="pres">
      <dgm:prSet presAssocID="{ED8B320B-BD4F-4FD8-B8D8-0AD72CBC685D}" presName="textRect" presStyleLbl="revTx" presStyleIdx="0" presStyleCnt="5">
        <dgm:presLayoutVars>
          <dgm:chMax val="1"/>
          <dgm:chPref val="1"/>
        </dgm:presLayoutVars>
      </dgm:prSet>
      <dgm:spPr/>
    </dgm:pt>
    <dgm:pt modelId="{2A8E7066-2BCD-480B-BD8D-87EFE01EBEED}" type="pres">
      <dgm:prSet presAssocID="{9E5B9F5B-4D66-462F-AF8B-CC186A1EE9DB}" presName="sibTrans" presStyleLbl="sibTrans2D1" presStyleIdx="0" presStyleCnt="0"/>
      <dgm:spPr/>
    </dgm:pt>
    <dgm:pt modelId="{0BA5CFF8-431E-4D24-A4D2-45B47AB7F878}" type="pres">
      <dgm:prSet presAssocID="{1CDDCC3B-D68B-4FE9-824F-E125AD20E63A}" presName="compNode" presStyleCnt="0"/>
      <dgm:spPr/>
    </dgm:pt>
    <dgm:pt modelId="{3FEB6C9D-41ED-48CB-9B28-60897D9437CF}" type="pres">
      <dgm:prSet presAssocID="{1CDDCC3B-D68B-4FE9-824F-E125AD20E63A}" presName="iconBgRect" presStyleLbl="bgShp" presStyleIdx="1" presStyleCnt="5"/>
      <dgm:spPr/>
    </dgm:pt>
    <dgm:pt modelId="{1DBBB1FF-2842-473D-8499-FAEB2BC171D2}" type="pres">
      <dgm:prSet presAssocID="{1CDDCC3B-D68B-4FE9-824F-E125AD20E63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3B5DFEF2-8DC0-4431-84F1-00247D185F47}" type="pres">
      <dgm:prSet presAssocID="{1CDDCC3B-D68B-4FE9-824F-E125AD20E63A}" presName="spaceRect" presStyleCnt="0"/>
      <dgm:spPr/>
    </dgm:pt>
    <dgm:pt modelId="{98C054F6-24FF-4BB6-8437-75AE8C1FDDA8}" type="pres">
      <dgm:prSet presAssocID="{1CDDCC3B-D68B-4FE9-824F-E125AD20E63A}" presName="textRect" presStyleLbl="revTx" presStyleIdx="1" presStyleCnt="5">
        <dgm:presLayoutVars>
          <dgm:chMax val="1"/>
          <dgm:chPref val="1"/>
        </dgm:presLayoutVars>
      </dgm:prSet>
      <dgm:spPr/>
    </dgm:pt>
    <dgm:pt modelId="{EE338512-FF24-426A-BD1F-D015E6E5476F}" type="pres">
      <dgm:prSet presAssocID="{6A4973DC-B7EC-4C37-8692-ADF09A0437AE}" presName="sibTrans" presStyleLbl="sibTrans2D1" presStyleIdx="0" presStyleCnt="0"/>
      <dgm:spPr/>
    </dgm:pt>
    <dgm:pt modelId="{BCDF4360-BB5A-47C6-B990-DC8B920E3590}" type="pres">
      <dgm:prSet presAssocID="{218F32BA-CEA2-4A8C-A1EF-CB409E0F0B03}" presName="compNode" presStyleCnt="0"/>
      <dgm:spPr/>
    </dgm:pt>
    <dgm:pt modelId="{24A3DC7A-875C-4F49-A43A-A4FF3D58B04A}" type="pres">
      <dgm:prSet presAssocID="{218F32BA-CEA2-4A8C-A1EF-CB409E0F0B03}" presName="iconBgRect" presStyleLbl="bgShp" presStyleIdx="2" presStyleCnt="5"/>
      <dgm:spPr/>
    </dgm:pt>
    <dgm:pt modelId="{77C9AB8C-76D0-4814-BB58-B0CA65615090}" type="pres">
      <dgm:prSet presAssocID="{218F32BA-CEA2-4A8C-A1EF-CB409E0F0B0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oney"/>
        </a:ext>
      </dgm:extLst>
    </dgm:pt>
    <dgm:pt modelId="{B8CE93F2-C031-449A-9749-A1FA2BBD8E9C}" type="pres">
      <dgm:prSet presAssocID="{218F32BA-CEA2-4A8C-A1EF-CB409E0F0B03}" presName="spaceRect" presStyleCnt="0"/>
      <dgm:spPr/>
    </dgm:pt>
    <dgm:pt modelId="{E88AD407-1E05-4E08-B660-69F4E3309BEF}" type="pres">
      <dgm:prSet presAssocID="{218F32BA-CEA2-4A8C-A1EF-CB409E0F0B03}" presName="textRect" presStyleLbl="revTx" presStyleIdx="2" presStyleCnt="5">
        <dgm:presLayoutVars>
          <dgm:chMax val="1"/>
          <dgm:chPref val="1"/>
        </dgm:presLayoutVars>
      </dgm:prSet>
      <dgm:spPr/>
    </dgm:pt>
    <dgm:pt modelId="{42853116-C8A3-4479-BE4F-2711F6727E69}" type="pres">
      <dgm:prSet presAssocID="{7A0EAB84-401C-4C98-A5D0-C2DA5727A005}" presName="sibTrans" presStyleLbl="sibTrans2D1" presStyleIdx="0" presStyleCnt="0"/>
      <dgm:spPr/>
    </dgm:pt>
    <dgm:pt modelId="{19B9AB8F-6F02-44C9-998C-DADB0204FB3F}" type="pres">
      <dgm:prSet presAssocID="{7C3AA472-E6C7-414D-B0BE-9A0B495C8D56}" presName="compNode" presStyleCnt="0"/>
      <dgm:spPr/>
    </dgm:pt>
    <dgm:pt modelId="{0326D146-05ED-4548-AA78-DD93E21D420B}" type="pres">
      <dgm:prSet presAssocID="{7C3AA472-E6C7-414D-B0BE-9A0B495C8D56}" presName="iconBgRect" presStyleLbl="bgShp" presStyleIdx="3" presStyleCnt="5"/>
      <dgm:spPr/>
    </dgm:pt>
    <dgm:pt modelId="{40455EF5-4B7A-40A3-868C-240B8177BEE6}" type="pres">
      <dgm:prSet presAssocID="{7C3AA472-E6C7-414D-B0BE-9A0B495C8D5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Users"/>
        </a:ext>
      </dgm:extLst>
    </dgm:pt>
    <dgm:pt modelId="{20965418-69CF-4662-89B7-D85F5953B4D9}" type="pres">
      <dgm:prSet presAssocID="{7C3AA472-E6C7-414D-B0BE-9A0B495C8D56}" presName="spaceRect" presStyleCnt="0"/>
      <dgm:spPr/>
    </dgm:pt>
    <dgm:pt modelId="{E56B5CDD-008C-4BA6-9B4B-C02B6A4F3934}" type="pres">
      <dgm:prSet presAssocID="{7C3AA472-E6C7-414D-B0BE-9A0B495C8D56}" presName="textRect" presStyleLbl="revTx" presStyleIdx="3" presStyleCnt="5">
        <dgm:presLayoutVars>
          <dgm:chMax val="1"/>
          <dgm:chPref val="1"/>
        </dgm:presLayoutVars>
      </dgm:prSet>
      <dgm:spPr/>
    </dgm:pt>
    <dgm:pt modelId="{40DAE5DE-0D18-47F1-B61F-A136CE38CDEE}" type="pres">
      <dgm:prSet presAssocID="{B179AB95-300C-4818-A9AE-80256AFA82E6}" presName="sibTrans" presStyleLbl="sibTrans2D1" presStyleIdx="0" presStyleCnt="0"/>
      <dgm:spPr/>
    </dgm:pt>
    <dgm:pt modelId="{011254F0-BFF6-44D4-B776-D5134638312F}" type="pres">
      <dgm:prSet presAssocID="{6EB34EAD-2BF1-4BF0-BED5-D734E746D6E3}" presName="compNode" presStyleCnt="0"/>
      <dgm:spPr/>
    </dgm:pt>
    <dgm:pt modelId="{75C0F1FC-B066-4E33-9CDD-6C120580014B}" type="pres">
      <dgm:prSet presAssocID="{6EB34EAD-2BF1-4BF0-BED5-D734E746D6E3}" presName="iconBgRect" presStyleLbl="bgShp" presStyleIdx="4" presStyleCnt="5"/>
      <dgm:spPr/>
    </dgm:pt>
    <dgm:pt modelId="{F53FC103-A7BE-4A97-B6BD-11F53CCB9B03}" type="pres">
      <dgm:prSet presAssocID="{6EB34EAD-2BF1-4BF0-BED5-D734E746D6E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cales of Justice"/>
        </a:ext>
      </dgm:extLst>
    </dgm:pt>
    <dgm:pt modelId="{A565CAB6-C395-463D-AF77-3AB0376A376F}" type="pres">
      <dgm:prSet presAssocID="{6EB34EAD-2BF1-4BF0-BED5-D734E746D6E3}" presName="spaceRect" presStyleCnt="0"/>
      <dgm:spPr/>
    </dgm:pt>
    <dgm:pt modelId="{EF69036B-109F-4B1B-A82D-5BC6D1978E63}" type="pres">
      <dgm:prSet presAssocID="{6EB34EAD-2BF1-4BF0-BED5-D734E746D6E3}" presName="textRect" presStyleLbl="revTx" presStyleIdx="4" presStyleCnt="5">
        <dgm:presLayoutVars>
          <dgm:chMax val="1"/>
          <dgm:chPref val="1"/>
        </dgm:presLayoutVars>
      </dgm:prSet>
      <dgm:spPr/>
    </dgm:pt>
  </dgm:ptLst>
  <dgm:cxnLst>
    <dgm:cxn modelId="{630B0A2C-241A-4526-89D1-F184E9B1ED7A}" srcId="{E4CF2AE1-0534-488B-8E40-B6A7A5170D86}" destId="{ED8B320B-BD4F-4FD8-B8D8-0AD72CBC685D}" srcOrd="0" destOrd="0" parTransId="{6EA029EF-2F1B-41E4-B368-FD0FF942B465}" sibTransId="{9E5B9F5B-4D66-462F-AF8B-CC186A1EE9DB}"/>
    <dgm:cxn modelId="{55FBA92C-80D5-40A4-9E8E-84BBA90A2BDC}" type="presOf" srcId="{6A4973DC-B7EC-4C37-8692-ADF09A0437AE}" destId="{EE338512-FF24-426A-BD1F-D015E6E5476F}" srcOrd="0" destOrd="0" presId="urn:microsoft.com/office/officeart/2018/2/layout/IconCircleList"/>
    <dgm:cxn modelId="{5C8B9963-3AAC-4B96-8C7A-5EA54C7086FD}" srcId="{E4CF2AE1-0534-488B-8E40-B6A7A5170D86}" destId="{7C3AA472-E6C7-414D-B0BE-9A0B495C8D56}" srcOrd="3" destOrd="0" parTransId="{A2AC7DA1-E9D3-4D75-9B04-084366659F5D}" sibTransId="{B179AB95-300C-4818-A9AE-80256AFA82E6}"/>
    <dgm:cxn modelId="{CDE83354-7DE1-482F-BAED-662F297AC1FA}" srcId="{E4CF2AE1-0534-488B-8E40-B6A7A5170D86}" destId="{1CDDCC3B-D68B-4FE9-824F-E125AD20E63A}" srcOrd="1" destOrd="0" parTransId="{4B169C89-977E-402E-B02D-F67EC4930EA9}" sibTransId="{6A4973DC-B7EC-4C37-8692-ADF09A0437AE}"/>
    <dgm:cxn modelId="{6CA8617C-3E9E-4E76-9BDD-ABAB5C389A3B}" srcId="{E4CF2AE1-0534-488B-8E40-B6A7A5170D86}" destId="{218F32BA-CEA2-4A8C-A1EF-CB409E0F0B03}" srcOrd="2" destOrd="0" parTransId="{198622F3-B92F-4C50-B8BD-D8BF17562116}" sibTransId="{7A0EAB84-401C-4C98-A5D0-C2DA5727A005}"/>
    <dgm:cxn modelId="{A8086884-5654-4F44-8C97-A2ED295D2BED}" type="presOf" srcId="{6EB34EAD-2BF1-4BF0-BED5-D734E746D6E3}" destId="{EF69036B-109F-4B1B-A82D-5BC6D1978E63}" srcOrd="0" destOrd="0" presId="urn:microsoft.com/office/officeart/2018/2/layout/IconCircleList"/>
    <dgm:cxn modelId="{D5504E88-FB57-4BFF-9091-47C58C014F93}" type="presOf" srcId="{B179AB95-300C-4818-A9AE-80256AFA82E6}" destId="{40DAE5DE-0D18-47F1-B61F-A136CE38CDEE}" srcOrd="0" destOrd="0" presId="urn:microsoft.com/office/officeart/2018/2/layout/IconCircleList"/>
    <dgm:cxn modelId="{BC250395-BEDD-4529-B4EA-5C97C17205ED}" type="presOf" srcId="{ED8B320B-BD4F-4FD8-B8D8-0AD72CBC685D}" destId="{7CEF0E99-83A4-4849-95FF-BBA11A41375C}" srcOrd="0" destOrd="0" presId="urn:microsoft.com/office/officeart/2018/2/layout/IconCircleList"/>
    <dgm:cxn modelId="{A6E51BA8-BE5E-4EC3-95D8-4950B93BC936}" type="presOf" srcId="{1CDDCC3B-D68B-4FE9-824F-E125AD20E63A}" destId="{98C054F6-24FF-4BB6-8437-75AE8C1FDDA8}" srcOrd="0" destOrd="0" presId="urn:microsoft.com/office/officeart/2018/2/layout/IconCircleList"/>
    <dgm:cxn modelId="{7D0D77AE-9375-48DD-AAE1-429CF4573CAF}" srcId="{E4CF2AE1-0534-488B-8E40-B6A7A5170D86}" destId="{6EB34EAD-2BF1-4BF0-BED5-D734E746D6E3}" srcOrd="4" destOrd="0" parTransId="{5BA23315-265A-4F02-B47B-DE518AE3FEA7}" sibTransId="{CF20C4B4-F131-4764-A2D0-8E45053047B2}"/>
    <dgm:cxn modelId="{126BABCF-0283-494D-8BB3-3BC8641C4A1F}" type="presOf" srcId="{9E5B9F5B-4D66-462F-AF8B-CC186A1EE9DB}" destId="{2A8E7066-2BCD-480B-BD8D-87EFE01EBEED}" srcOrd="0" destOrd="0" presId="urn:microsoft.com/office/officeart/2018/2/layout/IconCircleList"/>
    <dgm:cxn modelId="{553704D1-968F-4737-BECA-6D508F276E60}" type="presOf" srcId="{218F32BA-CEA2-4A8C-A1EF-CB409E0F0B03}" destId="{E88AD407-1E05-4E08-B660-69F4E3309BEF}" srcOrd="0" destOrd="0" presId="urn:microsoft.com/office/officeart/2018/2/layout/IconCircleList"/>
    <dgm:cxn modelId="{7B14ADE2-2F56-4C00-90FA-96BFFB5066DD}" type="presOf" srcId="{7C3AA472-E6C7-414D-B0BE-9A0B495C8D56}" destId="{E56B5CDD-008C-4BA6-9B4B-C02B6A4F3934}" srcOrd="0" destOrd="0" presId="urn:microsoft.com/office/officeart/2018/2/layout/IconCircleList"/>
    <dgm:cxn modelId="{9EFB2BEC-0B1D-4C2C-AF85-C3A0A58D0692}" type="presOf" srcId="{E4CF2AE1-0534-488B-8E40-B6A7A5170D86}" destId="{C8B9828B-3710-4ECA-871A-45C2A059DEFC}" srcOrd="0" destOrd="0" presId="urn:microsoft.com/office/officeart/2018/2/layout/IconCircleList"/>
    <dgm:cxn modelId="{9062E4FA-57C2-48E4-96B8-499C665C7E8D}" type="presOf" srcId="{7A0EAB84-401C-4C98-A5D0-C2DA5727A005}" destId="{42853116-C8A3-4479-BE4F-2711F6727E69}" srcOrd="0" destOrd="0" presId="urn:microsoft.com/office/officeart/2018/2/layout/IconCircleList"/>
    <dgm:cxn modelId="{31A2BEC8-D679-499A-BEC4-287F1B2333B8}" type="presParOf" srcId="{C8B9828B-3710-4ECA-871A-45C2A059DEFC}" destId="{65A5F678-FFBE-4E80-BB57-D0881C668262}" srcOrd="0" destOrd="0" presId="urn:microsoft.com/office/officeart/2018/2/layout/IconCircleList"/>
    <dgm:cxn modelId="{17013A43-1B61-4816-8801-055338EFD5D8}" type="presParOf" srcId="{65A5F678-FFBE-4E80-BB57-D0881C668262}" destId="{EBB48785-4163-469A-9C37-E296E7E961D8}" srcOrd="0" destOrd="0" presId="urn:microsoft.com/office/officeart/2018/2/layout/IconCircleList"/>
    <dgm:cxn modelId="{248F7C36-CBEB-4D82-BB8A-26CA227DDD9F}" type="presParOf" srcId="{EBB48785-4163-469A-9C37-E296E7E961D8}" destId="{25FDE3BA-4677-4F0E-A414-C32FC65BDCF0}" srcOrd="0" destOrd="0" presId="urn:microsoft.com/office/officeart/2018/2/layout/IconCircleList"/>
    <dgm:cxn modelId="{D0E5E29F-A30D-454C-932D-2AD754606B77}" type="presParOf" srcId="{EBB48785-4163-469A-9C37-E296E7E961D8}" destId="{D50D060C-CF18-4461-8779-0BB9503ABB0B}" srcOrd="1" destOrd="0" presId="urn:microsoft.com/office/officeart/2018/2/layout/IconCircleList"/>
    <dgm:cxn modelId="{CE61192B-9361-4EAB-9B1C-94CFAB6E8517}" type="presParOf" srcId="{EBB48785-4163-469A-9C37-E296E7E961D8}" destId="{F94CBE4F-9CC0-43BE-8864-DF47E7C137E8}" srcOrd="2" destOrd="0" presId="urn:microsoft.com/office/officeart/2018/2/layout/IconCircleList"/>
    <dgm:cxn modelId="{ED15A69E-F6B9-4768-92D6-11952D4E5788}" type="presParOf" srcId="{EBB48785-4163-469A-9C37-E296E7E961D8}" destId="{7CEF0E99-83A4-4849-95FF-BBA11A41375C}" srcOrd="3" destOrd="0" presId="urn:microsoft.com/office/officeart/2018/2/layout/IconCircleList"/>
    <dgm:cxn modelId="{655FB5AB-4EFF-4220-8E68-CBAD8CA4685D}" type="presParOf" srcId="{65A5F678-FFBE-4E80-BB57-D0881C668262}" destId="{2A8E7066-2BCD-480B-BD8D-87EFE01EBEED}" srcOrd="1" destOrd="0" presId="urn:microsoft.com/office/officeart/2018/2/layout/IconCircleList"/>
    <dgm:cxn modelId="{56639732-3C52-4882-80BE-FC358FA3A139}" type="presParOf" srcId="{65A5F678-FFBE-4E80-BB57-D0881C668262}" destId="{0BA5CFF8-431E-4D24-A4D2-45B47AB7F878}" srcOrd="2" destOrd="0" presId="urn:microsoft.com/office/officeart/2018/2/layout/IconCircleList"/>
    <dgm:cxn modelId="{9A5654ED-2BF1-4B22-A2AF-D570B9D42FC8}" type="presParOf" srcId="{0BA5CFF8-431E-4D24-A4D2-45B47AB7F878}" destId="{3FEB6C9D-41ED-48CB-9B28-60897D9437CF}" srcOrd="0" destOrd="0" presId="urn:microsoft.com/office/officeart/2018/2/layout/IconCircleList"/>
    <dgm:cxn modelId="{DD53803C-9CEC-4094-9ADF-2C5CE42774AF}" type="presParOf" srcId="{0BA5CFF8-431E-4D24-A4D2-45B47AB7F878}" destId="{1DBBB1FF-2842-473D-8499-FAEB2BC171D2}" srcOrd="1" destOrd="0" presId="urn:microsoft.com/office/officeart/2018/2/layout/IconCircleList"/>
    <dgm:cxn modelId="{6676F70B-829F-4063-B1B2-992191631A7D}" type="presParOf" srcId="{0BA5CFF8-431E-4D24-A4D2-45B47AB7F878}" destId="{3B5DFEF2-8DC0-4431-84F1-00247D185F47}" srcOrd="2" destOrd="0" presId="urn:microsoft.com/office/officeart/2018/2/layout/IconCircleList"/>
    <dgm:cxn modelId="{32F68D76-CFF7-4E7A-B0DC-E278E3EF4960}" type="presParOf" srcId="{0BA5CFF8-431E-4D24-A4D2-45B47AB7F878}" destId="{98C054F6-24FF-4BB6-8437-75AE8C1FDDA8}" srcOrd="3" destOrd="0" presId="urn:microsoft.com/office/officeart/2018/2/layout/IconCircleList"/>
    <dgm:cxn modelId="{DCC69128-E4E2-4553-9167-A4EEFC0CE38C}" type="presParOf" srcId="{65A5F678-FFBE-4E80-BB57-D0881C668262}" destId="{EE338512-FF24-426A-BD1F-D015E6E5476F}" srcOrd="3" destOrd="0" presId="urn:microsoft.com/office/officeart/2018/2/layout/IconCircleList"/>
    <dgm:cxn modelId="{FB50566C-65C6-4DC5-BB3F-42998FC400D7}" type="presParOf" srcId="{65A5F678-FFBE-4E80-BB57-D0881C668262}" destId="{BCDF4360-BB5A-47C6-B990-DC8B920E3590}" srcOrd="4" destOrd="0" presId="urn:microsoft.com/office/officeart/2018/2/layout/IconCircleList"/>
    <dgm:cxn modelId="{0843EDD2-2083-4D32-9C0B-3A0824EB51FC}" type="presParOf" srcId="{BCDF4360-BB5A-47C6-B990-DC8B920E3590}" destId="{24A3DC7A-875C-4F49-A43A-A4FF3D58B04A}" srcOrd="0" destOrd="0" presId="urn:microsoft.com/office/officeart/2018/2/layout/IconCircleList"/>
    <dgm:cxn modelId="{C9973D14-5A56-47BB-A9B5-F15B5B205FA5}" type="presParOf" srcId="{BCDF4360-BB5A-47C6-B990-DC8B920E3590}" destId="{77C9AB8C-76D0-4814-BB58-B0CA65615090}" srcOrd="1" destOrd="0" presId="urn:microsoft.com/office/officeart/2018/2/layout/IconCircleList"/>
    <dgm:cxn modelId="{E7A25FF9-96C8-4112-B97A-C7B20C789CBC}" type="presParOf" srcId="{BCDF4360-BB5A-47C6-B990-DC8B920E3590}" destId="{B8CE93F2-C031-449A-9749-A1FA2BBD8E9C}" srcOrd="2" destOrd="0" presId="urn:microsoft.com/office/officeart/2018/2/layout/IconCircleList"/>
    <dgm:cxn modelId="{444CD2A7-1093-46B3-9402-B10107F2DA68}" type="presParOf" srcId="{BCDF4360-BB5A-47C6-B990-DC8B920E3590}" destId="{E88AD407-1E05-4E08-B660-69F4E3309BEF}" srcOrd="3" destOrd="0" presId="urn:microsoft.com/office/officeart/2018/2/layout/IconCircleList"/>
    <dgm:cxn modelId="{924EB75F-36BF-42B3-9F72-C8B0816A6ADC}" type="presParOf" srcId="{65A5F678-FFBE-4E80-BB57-D0881C668262}" destId="{42853116-C8A3-4479-BE4F-2711F6727E69}" srcOrd="5" destOrd="0" presId="urn:microsoft.com/office/officeart/2018/2/layout/IconCircleList"/>
    <dgm:cxn modelId="{1532E291-99CD-4DDC-87BF-3DB4685E36D6}" type="presParOf" srcId="{65A5F678-FFBE-4E80-BB57-D0881C668262}" destId="{19B9AB8F-6F02-44C9-998C-DADB0204FB3F}" srcOrd="6" destOrd="0" presId="urn:microsoft.com/office/officeart/2018/2/layout/IconCircleList"/>
    <dgm:cxn modelId="{B1BB25C3-AE8F-479A-8CA7-C84BA1BB222D}" type="presParOf" srcId="{19B9AB8F-6F02-44C9-998C-DADB0204FB3F}" destId="{0326D146-05ED-4548-AA78-DD93E21D420B}" srcOrd="0" destOrd="0" presId="urn:microsoft.com/office/officeart/2018/2/layout/IconCircleList"/>
    <dgm:cxn modelId="{BC25537E-BD47-4FD4-B759-32125CD1AF08}" type="presParOf" srcId="{19B9AB8F-6F02-44C9-998C-DADB0204FB3F}" destId="{40455EF5-4B7A-40A3-868C-240B8177BEE6}" srcOrd="1" destOrd="0" presId="urn:microsoft.com/office/officeart/2018/2/layout/IconCircleList"/>
    <dgm:cxn modelId="{242D6878-4BBF-4E16-97AB-C72F6724841F}" type="presParOf" srcId="{19B9AB8F-6F02-44C9-998C-DADB0204FB3F}" destId="{20965418-69CF-4662-89B7-D85F5953B4D9}" srcOrd="2" destOrd="0" presId="urn:microsoft.com/office/officeart/2018/2/layout/IconCircleList"/>
    <dgm:cxn modelId="{A171D5FF-D370-4658-914B-4B8961B4737F}" type="presParOf" srcId="{19B9AB8F-6F02-44C9-998C-DADB0204FB3F}" destId="{E56B5CDD-008C-4BA6-9B4B-C02B6A4F3934}" srcOrd="3" destOrd="0" presId="urn:microsoft.com/office/officeart/2018/2/layout/IconCircleList"/>
    <dgm:cxn modelId="{63229A43-9EC9-4B3A-AAC4-6C8936BB6958}" type="presParOf" srcId="{65A5F678-FFBE-4E80-BB57-D0881C668262}" destId="{40DAE5DE-0D18-47F1-B61F-A136CE38CDEE}" srcOrd="7" destOrd="0" presId="urn:microsoft.com/office/officeart/2018/2/layout/IconCircleList"/>
    <dgm:cxn modelId="{375FE150-6043-4BF6-A0BC-81F41E259875}" type="presParOf" srcId="{65A5F678-FFBE-4E80-BB57-D0881C668262}" destId="{011254F0-BFF6-44D4-B776-D5134638312F}" srcOrd="8" destOrd="0" presId="urn:microsoft.com/office/officeart/2018/2/layout/IconCircleList"/>
    <dgm:cxn modelId="{CDC66845-8B99-4AD3-852A-E5BD48DCEC9F}" type="presParOf" srcId="{011254F0-BFF6-44D4-B776-D5134638312F}" destId="{75C0F1FC-B066-4E33-9CDD-6C120580014B}" srcOrd="0" destOrd="0" presId="urn:microsoft.com/office/officeart/2018/2/layout/IconCircleList"/>
    <dgm:cxn modelId="{192739A5-DD13-470D-B2FB-75BA8C4F3F04}" type="presParOf" srcId="{011254F0-BFF6-44D4-B776-D5134638312F}" destId="{F53FC103-A7BE-4A97-B6BD-11F53CCB9B03}" srcOrd="1" destOrd="0" presId="urn:microsoft.com/office/officeart/2018/2/layout/IconCircleList"/>
    <dgm:cxn modelId="{AF40873B-2914-4F7C-8E00-0ED0D9835B4F}" type="presParOf" srcId="{011254F0-BFF6-44D4-B776-D5134638312F}" destId="{A565CAB6-C395-463D-AF77-3AB0376A376F}" srcOrd="2" destOrd="0" presId="urn:microsoft.com/office/officeart/2018/2/layout/IconCircleList"/>
    <dgm:cxn modelId="{69DB647A-47F3-4900-BFDD-4736E0450B9D}" type="presParOf" srcId="{011254F0-BFF6-44D4-B776-D5134638312F}" destId="{EF69036B-109F-4B1B-A82D-5BC6D1978E63}"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FDE3BA-4677-4F0E-A414-C32FC65BDCF0}">
      <dsp:nvSpPr>
        <dsp:cNvPr id="0" name=""/>
        <dsp:cNvSpPr/>
      </dsp:nvSpPr>
      <dsp:spPr>
        <a:xfrm>
          <a:off x="82415" y="1006"/>
          <a:ext cx="538059" cy="53805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0D060C-CF18-4461-8779-0BB9503ABB0B}">
      <dsp:nvSpPr>
        <dsp:cNvPr id="0" name=""/>
        <dsp:cNvSpPr/>
      </dsp:nvSpPr>
      <dsp:spPr>
        <a:xfrm>
          <a:off x="195407" y="113998"/>
          <a:ext cx="312074" cy="3120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EF0E99-83A4-4849-95FF-BBA11A41375C}">
      <dsp:nvSpPr>
        <dsp:cNvPr id="0" name=""/>
        <dsp:cNvSpPr/>
      </dsp:nvSpPr>
      <dsp:spPr>
        <a:xfrm>
          <a:off x="735772" y="1006"/>
          <a:ext cx="1268282" cy="53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b="0" i="0" kern="1200"/>
            <a:t>Goal Setting</a:t>
          </a:r>
          <a:endParaRPr lang="en-US" sz="1700" kern="1200"/>
        </a:p>
      </dsp:txBody>
      <dsp:txXfrm>
        <a:off x="735772" y="1006"/>
        <a:ext cx="1268282" cy="538059"/>
      </dsp:txXfrm>
    </dsp:sp>
    <dsp:sp modelId="{3FEB6C9D-41ED-48CB-9B28-60897D9437CF}">
      <dsp:nvSpPr>
        <dsp:cNvPr id="0" name=""/>
        <dsp:cNvSpPr/>
      </dsp:nvSpPr>
      <dsp:spPr>
        <a:xfrm>
          <a:off x="2225044" y="1006"/>
          <a:ext cx="538059" cy="53805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BBB1FF-2842-473D-8499-FAEB2BC171D2}">
      <dsp:nvSpPr>
        <dsp:cNvPr id="0" name=""/>
        <dsp:cNvSpPr/>
      </dsp:nvSpPr>
      <dsp:spPr>
        <a:xfrm>
          <a:off x="2338036" y="113998"/>
          <a:ext cx="312074" cy="3120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C054F6-24FF-4BB6-8437-75AE8C1FDDA8}">
      <dsp:nvSpPr>
        <dsp:cNvPr id="0" name=""/>
        <dsp:cNvSpPr/>
      </dsp:nvSpPr>
      <dsp:spPr>
        <a:xfrm>
          <a:off x="2878402" y="1006"/>
          <a:ext cx="1268282" cy="53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b="0" i="0" kern="1200"/>
            <a:t>Decision Making</a:t>
          </a:r>
          <a:endParaRPr lang="en-US" sz="1700" kern="1200"/>
        </a:p>
      </dsp:txBody>
      <dsp:txXfrm>
        <a:off x="2878402" y="1006"/>
        <a:ext cx="1268282" cy="538059"/>
      </dsp:txXfrm>
    </dsp:sp>
    <dsp:sp modelId="{24A3DC7A-875C-4F49-A43A-A4FF3D58B04A}">
      <dsp:nvSpPr>
        <dsp:cNvPr id="0" name=""/>
        <dsp:cNvSpPr/>
      </dsp:nvSpPr>
      <dsp:spPr>
        <a:xfrm>
          <a:off x="82415" y="889497"/>
          <a:ext cx="538059" cy="53805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C9AB8C-76D0-4814-BB58-B0CA65615090}">
      <dsp:nvSpPr>
        <dsp:cNvPr id="0" name=""/>
        <dsp:cNvSpPr/>
      </dsp:nvSpPr>
      <dsp:spPr>
        <a:xfrm>
          <a:off x="195407" y="1002489"/>
          <a:ext cx="312074" cy="31207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8AD407-1E05-4E08-B660-69F4E3309BEF}">
      <dsp:nvSpPr>
        <dsp:cNvPr id="0" name=""/>
        <dsp:cNvSpPr/>
      </dsp:nvSpPr>
      <dsp:spPr>
        <a:xfrm>
          <a:off x="735772" y="889497"/>
          <a:ext cx="1268282" cy="53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b="0" i="0" kern="1200" dirty="0"/>
            <a:t>Money Management</a:t>
          </a:r>
          <a:endParaRPr lang="en-US" sz="1700" kern="1200" dirty="0"/>
        </a:p>
      </dsp:txBody>
      <dsp:txXfrm>
        <a:off x="735772" y="889497"/>
        <a:ext cx="1268282" cy="538059"/>
      </dsp:txXfrm>
    </dsp:sp>
    <dsp:sp modelId="{0326D146-05ED-4548-AA78-DD93E21D420B}">
      <dsp:nvSpPr>
        <dsp:cNvPr id="0" name=""/>
        <dsp:cNvSpPr/>
      </dsp:nvSpPr>
      <dsp:spPr>
        <a:xfrm>
          <a:off x="2225044" y="889497"/>
          <a:ext cx="538059" cy="53805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455EF5-4B7A-40A3-868C-240B8177BEE6}">
      <dsp:nvSpPr>
        <dsp:cNvPr id="0" name=""/>
        <dsp:cNvSpPr/>
      </dsp:nvSpPr>
      <dsp:spPr>
        <a:xfrm>
          <a:off x="2338036" y="1002489"/>
          <a:ext cx="312074" cy="31207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6B5CDD-008C-4BA6-9B4B-C02B6A4F3934}">
      <dsp:nvSpPr>
        <dsp:cNvPr id="0" name=""/>
        <dsp:cNvSpPr/>
      </dsp:nvSpPr>
      <dsp:spPr>
        <a:xfrm>
          <a:off x="2878402" y="889497"/>
          <a:ext cx="1268282" cy="53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b="0" i="0" kern="1200"/>
            <a:t>People Skills</a:t>
          </a:r>
          <a:endParaRPr lang="en-US" sz="1700" kern="1200"/>
        </a:p>
      </dsp:txBody>
      <dsp:txXfrm>
        <a:off x="2878402" y="889497"/>
        <a:ext cx="1268282" cy="538059"/>
      </dsp:txXfrm>
    </dsp:sp>
    <dsp:sp modelId="{75C0F1FC-B066-4E33-9CDD-6C120580014B}">
      <dsp:nvSpPr>
        <dsp:cNvPr id="0" name=""/>
        <dsp:cNvSpPr/>
      </dsp:nvSpPr>
      <dsp:spPr>
        <a:xfrm>
          <a:off x="82415" y="1777988"/>
          <a:ext cx="538059" cy="53805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3FC103-A7BE-4A97-B6BD-11F53CCB9B03}">
      <dsp:nvSpPr>
        <dsp:cNvPr id="0" name=""/>
        <dsp:cNvSpPr/>
      </dsp:nvSpPr>
      <dsp:spPr>
        <a:xfrm>
          <a:off x="195407" y="1890980"/>
          <a:ext cx="312074" cy="31207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69036B-109F-4B1B-A82D-5BC6D1978E63}">
      <dsp:nvSpPr>
        <dsp:cNvPr id="0" name=""/>
        <dsp:cNvSpPr/>
      </dsp:nvSpPr>
      <dsp:spPr>
        <a:xfrm>
          <a:off x="735772" y="1777988"/>
          <a:ext cx="1268282" cy="538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b="0" i="0" kern="1200"/>
            <a:t>Business Ethics</a:t>
          </a:r>
          <a:endParaRPr lang="en-US" sz="1700" kern="1200"/>
        </a:p>
      </dsp:txBody>
      <dsp:txXfrm>
        <a:off x="735772" y="1777988"/>
        <a:ext cx="1268282" cy="538059"/>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07ED-089B-7F44-A8E9-B44B8E697390}"/>
              </a:ext>
            </a:extLst>
          </p:cNvPr>
          <p:cNvSpPr>
            <a:spLocks noGrp="1"/>
          </p:cNvSpPr>
          <p:nvPr>
            <p:ph type="hdr" sz="quarter"/>
          </p:nvPr>
        </p:nvSpPr>
        <p:spPr>
          <a:xfrm>
            <a:off x="0" y="0"/>
            <a:ext cx="3011699" cy="463408"/>
          </a:xfrm>
          <a:prstGeom prst="rect">
            <a:avLst/>
          </a:prstGeom>
        </p:spPr>
        <p:txBody>
          <a:bodyPr vert="horz" lIns="92486" tIns="46242" rIns="92486" bIns="46242" rtlCol="0"/>
          <a:lstStyle>
            <a:lvl1pPr algn="l">
              <a:defRPr sz="1200"/>
            </a:lvl1pPr>
          </a:lstStyle>
          <a:p>
            <a:endParaRPr lang="en-US">
              <a:latin typeface="Girl Scout Display Light" panose="02020003000000000000" pitchFamily="18" charset="0"/>
            </a:endParaRPr>
          </a:p>
        </p:txBody>
      </p:sp>
      <p:sp>
        <p:nvSpPr>
          <p:cNvPr id="3" name="Date Placeholder 2">
            <a:extLst>
              <a:ext uri="{FF2B5EF4-FFF2-40B4-BE49-F238E27FC236}">
                <a16:creationId xmlns:a16="http://schemas.microsoft.com/office/drawing/2014/main" id="{3581512B-29E1-814D-8C43-E8647C77D955}"/>
              </a:ext>
            </a:extLst>
          </p:cNvPr>
          <p:cNvSpPr>
            <a:spLocks noGrp="1"/>
          </p:cNvSpPr>
          <p:nvPr>
            <p:ph type="dt" sz="quarter" idx="1"/>
          </p:nvPr>
        </p:nvSpPr>
        <p:spPr>
          <a:xfrm>
            <a:off x="3936768" y="0"/>
            <a:ext cx="3011699" cy="463408"/>
          </a:xfrm>
          <a:prstGeom prst="rect">
            <a:avLst/>
          </a:prstGeom>
        </p:spPr>
        <p:txBody>
          <a:bodyPr vert="horz" lIns="92486" tIns="46242" rIns="92486" bIns="46242" rtlCol="0"/>
          <a:lstStyle>
            <a:lvl1pPr algn="r">
              <a:defRPr sz="1200"/>
            </a:lvl1pPr>
          </a:lstStyle>
          <a:p>
            <a:fld id="{FC240DE2-BCEC-D14A-906A-CB1D1EF76C39}" type="datetimeFigureOut">
              <a:rPr lang="en-US" smtClean="0">
                <a:latin typeface="Girl Scout Display Light" panose="02020003000000000000" pitchFamily="18" charset="0"/>
              </a:rPr>
              <a:t>11/15/2024</a:t>
            </a:fld>
            <a:endParaRPr lang="en-US">
              <a:latin typeface="Girl Scout Display Light" panose="02020003000000000000" pitchFamily="18" charset="0"/>
            </a:endParaRPr>
          </a:p>
        </p:txBody>
      </p:sp>
      <p:sp>
        <p:nvSpPr>
          <p:cNvPr id="4" name="Footer Placeholder 3">
            <a:extLst>
              <a:ext uri="{FF2B5EF4-FFF2-40B4-BE49-F238E27FC236}">
                <a16:creationId xmlns:a16="http://schemas.microsoft.com/office/drawing/2014/main" id="{6020727A-466B-354A-8686-776E14F1EC51}"/>
              </a:ext>
            </a:extLst>
          </p:cNvPr>
          <p:cNvSpPr>
            <a:spLocks noGrp="1"/>
          </p:cNvSpPr>
          <p:nvPr>
            <p:ph type="ftr" sz="quarter" idx="2"/>
          </p:nvPr>
        </p:nvSpPr>
        <p:spPr>
          <a:xfrm>
            <a:off x="0" y="8772669"/>
            <a:ext cx="3011699" cy="463407"/>
          </a:xfrm>
          <a:prstGeom prst="rect">
            <a:avLst/>
          </a:prstGeom>
        </p:spPr>
        <p:txBody>
          <a:bodyPr vert="horz" lIns="92486" tIns="46242" rIns="92486" bIns="46242" rtlCol="0" anchor="b"/>
          <a:lstStyle>
            <a:lvl1pPr algn="l">
              <a:defRPr sz="1200"/>
            </a:lvl1pPr>
          </a:lstStyle>
          <a:p>
            <a:endParaRPr lang="en-US">
              <a:latin typeface="Girl Scout Display Light" panose="02020003000000000000" pitchFamily="18" charset="0"/>
            </a:endParaRPr>
          </a:p>
        </p:txBody>
      </p:sp>
      <p:sp>
        <p:nvSpPr>
          <p:cNvPr id="5" name="Slide Number Placeholder 4">
            <a:extLst>
              <a:ext uri="{FF2B5EF4-FFF2-40B4-BE49-F238E27FC236}">
                <a16:creationId xmlns:a16="http://schemas.microsoft.com/office/drawing/2014/main" id="{2C595984-DB0A-EC4C-AA66-79C11009BA83}"/>
              </a:ext>
            </a:extLst>
          </p:cNvPr>
          <p:cNvSpPr>
            <a:spLocks noGrp="1"/>
          </p:cNvSpPr>
          <p:nvPr>
            <p:ph type="sldNum" sz="quarter" idx="3"/>
          </p:nvPr>
        </p:nvSpPr>
        <p:spPr>
          <a:xfrm>
            <a:off x="3936768" y="8772669"/>
            <a:ext cx="3011699" cy="463407"/>
          </a:xfrm>
          <a:prstGeom prst="rect">
            <a:avLst/>
          </a:prstGeom>
        </p:spPr>
        <p:txBody>
          <a:bodyPr vert="horz" lIns="92486" tIns="46242" rIns="92486" bIns="46242" rtlCol="0" anchor="b"/>
          <a:lstStyle>
            <a:lvl1pPr algn="r">
              <a:defRPr sz="1200"/>
            </a:lvl1pPr>
          </a:lstStyle>
          <a:p>
            <a:fld id="{9F7C7941-D80A-EB4A-B0AC-3EC2B3D8EA5C}" type="slidenum">
              <a:rPr lang="en-US" smtClean="0">
                <a:latin typeface="Girl Scout Display Light" panose="02020003000000000000" pitchFamily="18" charset="0"/>
              </a:rPr>
              <a:t>‹#›</a:t>
            </a:fld>
            <a:endParaRPr lang="en-US">
              <a:latin typeface="Girl Scout Display Light" panose="02020003000000000000" pitchFamily="18" charset="0"/>
            </a:endParaRPr>
          </a:p>
        </p:txBody>
      </p:sp>
    </p:spTree>
    <p:extLst>
      <p:ext uri="{BB962C8B-B14F-4D97-AF65-F5344CB8AC3E}">
        <p14:creationId xmlns:p14="http://schemas.microsoft.com/office/powerpoint/2010/main" val="31548265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86" tIns="46242" rIns="92486" bIns="46242" rtlCol="0"/>
          <a:lstStyle>
            <a:lvl1pPr algn="l">
              <a:defRPr sz="1200" b="0" i="0">
                <a:latin typeface="Girl Scout Display Light" panose="02020003000000000000" pitchFamily="18" charset="0"/>
              </a:defRPr>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86" tIns="46242" rIns="92486" bIns="46242" rtlCol="0"/>
          <a:lstStyle>
            <a:lvl1pPr algn="r">
              <a:defRPr sz="1200" b="0" i="0">
                <a:latin typeface="Girl Scout Display Light" panose="02020003000000000000" pitchFamily="18" charset="0"/>
              </a:defRPr>
            </a:lvl1pPr>
          </a:lstStyle>
          <a:p>
            <a:fld id="{CA009C90-6661-0845-BD47-999BEACEFB17}" type="datetimeFigureOut">
              <a:rPr lang="en-US" smtClean="0"/>
              <a:pPr/>
              <a:t>11/15/2024</a:t>
            </a:fld>
            <a:endParaRPr lang="en-US"/>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86" tIns="46242" rIns="92486" bIns="46242"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86" tIns="46242" rIns="92486" bIns="4624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86" tIns="46242" rIns="92486" bIns="46242" rtlCol="0" anchor="b"/>
          <a:lstStyle>
            <a:lvl1pPr algn="l">
              <a:defRPr sz="1200" b="0" i="0">
                <a:latin typeface="Girl Scout Display Light" panose="02020003000000000000" pitchFamily="18" charset="0"/>
              </a:defRPr>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86" tIns="46242" rIns="92486" bIns="46242" rtlCol="0" anchor="b"/>
          <a:lstStyle>
            <a:lvl1pPr algn="r">
              <a:defRPr sz="1200" b="0" i="0">
                <a:latin typeface="Girl Scout Display Light" panose="02020003000000000000" pitchFamily="18" charset="0"/>
              </a:defRPr>
            </a:lvl1pPr>
          </a:lstStyle>
          <a:p>
            <a:fld id="{418D6D84-A646-E642-963F-FEAA763E137C}" type="slidenum">
              <a:rPr lang="en-US" smtClean="0"/>
              <a:pPr/>
              <a:t>‹#›</a:t>
            </a:fld>
            <a:endParaRPr lang="en-US"/>
          </a:p>
        </p:txBody>
      </p:sp>
    </p:spTree>
    <p:extLst>
      <p:ext uri="{BB962C8B-B14F-4D97-AF65-F5344CB8AC3E}">
        <p14:creationId xmlns:p14="http://schemas.microsoft.com/office/powerpoint/2010/main" val="1062815815"/>
      </p:ext>
    </p:extLst>
  </p:cSld>
  <p:clrMap bg1="lt1" tx1="dk1" bg2="lt2" tx2="dk2" accent1="accent1" accent2="accent2" accent3="accent3" accent4="accent4" accent5="accent5" accent6="accent6" hlink="hlink" folHlink="folHlink"/>
  <p:notesStyle>
    <a:lvl1pPr marL="0" algn="l" defTabSz="685783" rtl="0" eaLnBrk="1" latinLnBrk="0" hangingPunct="1">
      <a:defRPr sz="900" b="0" i="0" kern="1200">
        <a:solidFill>
          <a:schemeClr val="tx1"/>
        </a:solidFill>
        <a:latin typeface="Girl Scout Display Light" panose="02020003000000000000" pitchFamily="18" charset="0"/>
        <a:ea typeface="+mn-ea"/>
        <a:cs typeface="+mn-cs"/>
      </a:defRPr>
    </a:lvl1pPr>
    <a:lvl2pPr marL="342892" algn="l" defTabSz="685783" rtl="0" eaLnBrk="1" latinLnBrk="0" hangingPunct="1">
      <a:defRPr sz="900" b="0" i="0" kern="1200">
        <a:solidFill>
          <a:schemeClr val="tx1"/>
        </a:solidFill>
        <a:latin typeface="Girl Scout Display Light" panose="02020003000000000000" pitchFamily="18" charset="0"/>
        <a:ea typeface="+mn-ea"/>
        <a:cs typeface="+mn-cs"/>
      </a:defRPr>
    </a:lvl2pPr>
    <a:lvl3pPr marL="685783" algn="l" defTabSz="685783" rtl="0" eaLnBrk="1" latinLnBrk="0" hangingPunct="1">
      <a:defRPr sz="900" b="0" i="0" kern="1200">
        <a:solidFill>
          <a:schemeClr val="tx1"/>
        </a:solidFill>
        <a:latin typeface="Girl Scout Display Light" panose="02020003000000000000" pitchFamily="18" charset="0"/>
        <a:ea typeface="+mn-ea"/>
        <a:cs typeface="+mn-cs"/>
      </a:defRPr>
    </a:lvl3pPr>
    <a:lvl4pPr marL="1028675" algn="l" defTabSz="685783" rtl="0" eaLnBrk="1" latinLnBrk="0" hangingPunct="1">
      <a:defRPr sz="900" b="0" i="0" kern="1200">
        <a:solidFill>
          <a:schemeClr val="tx1"/>
        </a:solidFill>
        <a:latin typeface="Girl Scout Display Light" panose="02020003000000000000" pitchFamily="18" charset="0"/>
        <a:ea typeface="+mn-ea"/>
        <a:cs typeface="+mn-cs"/>
      </a:defRPr>
    </a:lvl4pPr>
    <a:lvl5pPr marL="1371566" algn="l" defTabSz="685783" rtl="0" eaLnBrk="1" latinLnBrk="0" hangingPunct="1">
      <a:defRPr sz="900" b="0" i="0" kern="1200">
        <a:solidFill>
          <a:schemeClr val="tx1"/>
        </a:solidFill>
        <a:latin typeface="Girl Scout Display Light" panose="02020003000000000000" pitchFamily="18" charset="0"/>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93625">
              <a:defRPr/>
            </a:pPr>
            <a:r>
              <a:rPr lang="en-US" altLang="en-US" b="0" dirty="0"/>
              <a:t>Thank you for joining us for the 2025 Cookie Program Family Training. We are hope that you and your Girl Scout are excited about the upcoming Cookie Season. This training will cover the program basics and help you to get started.</a:t>
            </a:r>
          </a:p>
        </p:txBody>
      </p:sp>
      <p:sp>
        <p:nvSpPr>
          <p:cNvPr id="4" name="Slide Number Placeholder 3"/>
          <p:cNvSpPr>
            <a:spLocks noGrp="1"/>
          </p:cNvSpPr>
          <p:nvPr>
            <p:ph type="sldNum" sz="quarter" idx="5"/>
          </p:nvPr>
        </p:nvSpPr>
        <p:spPr/>
        <p:txBody>
          <a:bodyPr/>
          <a:lstStyle/>
          <a:p>
            <a:fld id="{418D6D84-A646-E642-963F-FEAA763E137C}" type="slidenum">
              <a:rPr lang="en-US" smtClean="0"/>
              <a:pPr/>
              <a:t>1</a:t>
            </a:fld>
            <a:endParaRPr lang="en-US"/>
          </a:p>
        </p:txBody>
      </p:sp>
    </p:spTree>
    <p:extLst>
      <p:ext uri="{BB962C8B-B14F-4D97-AF65-F5344CB8AC3E}">
        <p14:creationId xmlns:p14="http://schemas.microsoft.com/office/powerpoint/2010/main" val="960132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93625">
              <a:defRPr/>
            </a:pPr>
            <a:r>
              <a:rPr lang="en-US" dirty="0"/>
              <a:t>Our mascot for the 2024 Cookie Program is Lucy the Axolotl and the theme is Own Your Magic!</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2</a:t>
            </a:fld>
            <a:endParaRPr lang="en-US"/>
          </a:p>
        </p:txBody>
      </p:sp>
    </p:spTree>
    <p:extLst>
      <p:ext uri="{BB962C8B-B14F-4D97-AF65-F5344CB8AC3E}">
        <p14:creationId xmlns:p14="http://schemas.microsoft.com/office/powerpoint/2010/main" val="597139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girls participate in the Cookie Program, they learn five valuable life skills: goal setting, decision making, money management, people skills and business ethics.</a:t>
            </a:r>
          </a:p>
          <a:p>
            <a:endParaRPr lang="en-US" dirty="0"/>
          </a:p>
          <a:p>
            <a:r>
              <a:rPr lang="en-US" dirty="0">
                <a:latin typeface="+mn-lt"/>
              </a:rPr>
              <a:t>Goal Setting: Girls start by setting a personal cookie sales goal. Then with her troop, the girls work together to set a troop goal. Once the girls set their collaborative goal, they can begin to work with their family and fellow troop members to develop a plan to achieve them. </a:t>
            </a:r>
          </a:p>
          <a:p>
            <a:r>
              <a:rPr lang="en-US" dirty="0">
                <a:latin typeface="+mn-lt"/>
              </a:rPr>
              <a:t>Why is this important? When girls set goals it is the first step toward success in school, jobs, and in life.</a:t>
            </a:r>
          </a:p>
          <a:p>
            <a:endParaRPr lang="en-US" dirty="0">
              <a:latin typeface="+mn-lt"/>
            </a:endParaRPr>
          </a:p>
          <a:p>
            <a:r>
              <a:rPr lang="en-US" dirty="0">
                <a:latin typeface="+mn-lt"/>
              </a:rPr>
              <a:t>Decision Making: Girls will decide how they will market their cookie program and when and where they will sell cookies. Girls will work together as a troop to make the ultimate decision on how they spend their earnings. (Troop activities, community service projects, trainings, travel, etc.)</a:t>
            </a:r>
          </a:p>
          <a:p>
            <a:r>
              <a:rPr lang="en-US" dirty="0">
                <a:latin typeface="+mn-lt"/>
              </a:rPr>
              <a:t>Why is this important? Throughout their life girls make daily decisions, big and small, and when girls practice and implement decision making, they begin to see the impact of their decisions. They develop a strong process of making good decisions. They begin to see themselves as a confident leader capable of making decisions for themselves, and to make the world a better place.</a:t>
            </a:r>
          </a:p>
          <a:p>
            <a:endParaRPr lang="en-US" dirty="0">
              <a:latin typeface="+mn-lt"/>
            </a:endParaRPr>
          </a:p>
          <a:p>
            <a:r>
              <a:rPr lang="en-US" dirty="0">
                <a:latin typeface="+mn-lt"/>
              </a:rPr>
              <a:t>Money Management: Girls will have the opportunity to work on developing a budget. After they have set their sales goal, they will be able to determine a budget and manage their funds as they manage their revenue. Girls will take sales orders, count money, and deliver money to their troop volunteers. </a:t>
            </a:r>
          </a:p>
          <a:p>
            <a:r>
              <a:rPr lang="en-US" dirty="0">
                <a:latin typeface="+mn-lt"/>
              </a:rPr>
              <a:t>Why is this important? Learning to manage their cookie sale funds will also help them understand managing their personal finances. Girls develop a better understanding of managing their allowance and a future paycheck because they learn by doing during the cookie program. </a:t>
            </a:r>
          </a:p>
          <a:p>
            <a:endParaRPr lang="en-US" dirty="0">
              <a:latin typeface="+mn-lt"/>
            </a:endParaRPr>
          </a:p>
          <a:p>
            <a:r>
              <a:rPr lang="en-US" dirty="0">
                <a:latin typeface="+mn-lt"/>
              </a:rPr>
              <a:t>People Skills: Girls develop people skills by talking to customers, learning to become good listeners, and building relationships with their sister Girl Scouts as they work as a team.  </a:t>
            </a:r>
          </a:p>
          <a:p>
            <a:r>
              <a:rPr lang="en-US" dirty="0">
                <a:latin typeface="+mn-lt"/>
              </a:rPr>
              <a:t>Why is this important? As girls deliver their sales pitch and interact with customers, their self-confidence flourishes. Girls are ready and able to answer questions about their goals, their favorite cookie, and what they plan to do with their earnings. People skills help girls in school, communicating with their friends, in team sports, group projects, and future job success.</a:t>
            </a:r>
          </a:p>
          <a:p>
            <a:endParaRPr lang="en-US" dirty="0">
              <a:latin typeface="+mn-lt"/>
            </a:endParaRPr>
          </a:p>
          <a:p>
            <a:r>
              <a:rPr lang="en-US" dirty="0">
                <a:latin typeface="+mn-lt"/>
              </a:rPr>
              <a:t>Business Ethics: During the Girl Scout Cookie Program, girls practice sound business ethics, by being responsible for their cookie inventory, cookie payments to their troop, and their commitment to their customers. </a:t>
            </a:r>
          </a:p>
          <a:p>
            <a:r>
              <a:rPr lang="en-US" dirty="0">
                <a:latin typeface="+mn-lt"/>
              </a:rPr>
              <a:t>Why is this important? As Cookie Entrepreneurs girls are responsible for managing their own cookie business, while practicing sound business ethics and working cohesively as a team. Future employers want to hire ethical employees with refined life skills. </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3</a:t>
            </a:fld>
            <a:endParaRPr lang="en-US"/>
          </a:p>
        </p:txBody>
      </p:sp>
    </p:spTree>
    <p:extLst>
      <p:ext uri="{BB962C8B-B14F-4D97-AF65-F5344CB8AC3E}">
        <p14:creationId xmlns:p14="http://schemas.microsoft.com/office/powerpoint/2010/main" val="3879163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Girl Scout Cookie proceeds stay local to:</a:t>
            </a:r>
          </a:p>
          <a:p>
            <a:pPr lvl="0"/>
            <a:r>
              <a:rPr lang="en-US" dirty="0">
                <a:latin typeface="+mn-lt"/>
              </a:rPr>
              <a:t>Cover the cost of running the Girl Scout Cookie Program, including the costs of cookies, materials, and logistics</a:t>
            </a:r>
          </a:p>
          <a:p>
            <a:pPr lvl="0"/>
            <a:r>
              <a:rPr lang="en-US" dirty="0">
                <a:latin typeface="+mn-lt"/>
              </a:rPr>
              <a:t>Fund Take Action projects for the community and amazing girl-led adventures for troops</a:t>
            </a:r>
          </a:p>
          <a:p>
            <a:pPr lvl="0"/>
            <a:r>
              <a:rPr lang="en-US" dirty="0">
                <a:latin typeface="+mn-lt"/>
              </a:rPr>
              <a:t>Provide Girl Scout programs like STEM, the outdoors, life skills, and entrepreneurship, as well as camps, leadership training, and more!</a:t>
            </a:r>
          </a:p>
          <a:p>
            <a:pPr lvl="0"/>
            <a:endParaRPr lang="en-US" dirty="0">
              <a:latin typeface="+mn-lt"/>
            </a:endParaRPr>
          </a:p>
          <a:p>
            <a:pPr lvl="0"/>
            <a:r>
              <a:rPr lang="en-US" dirty="0">
                <a:latin typeface="+mn-lt"/>
              </a:rPr>
              <a:t>Girl and volunteer support, including financial assistance for underserved girls and volunteer training and resources.</a:t>
            </a:r>
          </a:p>
          <a:p>
            <a:pPr lvl="0"/>
            <a:r>
              <a:rPr lang="en-US" dirty="0">
                <a:latin typeface="+mn-lt"/>
              </a:rPr>
              <a:t>Troop earnings and rewards, which girls use for activities like travel, camp, and community service projects.</a:t>
            </a:r>
          </a:p>
          <a:p>
            <a:r>
              <a:rPr lang="en-US" dirty="0">
                <a:latin typeface="+mn-lt"/>
              </a:rPr>
              <a:t>The Girl Scout Cookie Program is the largest girl-led entrepreneurial program in the world</a:t>
            </a:r>
            <a:endParaRPr lang="en-US" dirty="0"/>
          </a:p>
          <a:p>
            <a:endParaRPr lang="en-US" b="1" dirty="0">
              <a:latin typeface="+mn-lt"/>
            </a:endParaRP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4</a:t>
            </a:fld>
            <a:endParaRPr lang="en-US"/>
          </a:p>
        </p:txBody>
      </p:sp>
    </p:spTree>
    <p:extLst>
      <p:ext uri="{BB962C8B-B14F-4D97-AF65-F5344CB8AC3E}">
        <p14:creationId xmlns:p14="http://schemas.microsoft.com/office/powerpoint/2010/main" val="236234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Girl Scouts budget and plan how to spend their cookie proceeds. Parents/caregiver can work with their daughters on goal-setting and creative ideas for selling within the guidance provided to achieve their personal and troop goals.</a:t>
            </a:r>
          </a:p>
          <a:p>
            <a:endParaRPr lang="en-US" dirty="0"/>
          </a:p>
          <a:p>
            <a:r>
              <a:rPr lang="en-US" dirty="0"/>
              <a:t>Girl Scouts may spend proceeds on program activities like trips and fun events or virtual hands-on activities that they do together, troop meetings and supplies, and Take Action projects and community service to help make the world a better place.</a:t>
            </a:r>
          </a:p>
          <a:p>
            <a:pPr defTabSz="693625">
              <a:defRPr/>
            </a:pPr>
            <a:r>
              <a:rPr lang="en-US" dirty="0">
                <a:latin typeface="Palatino Linotype" panose="02040502050505030304" pitchFamily="18" charset="0"/>
                <a:cs typeface="Arial" panose="020B0604020202020204" pitchFamily="34" charset="0"/>
              </a:rPr>
              <a:t>The troop proceeds are used to provide program to all of the girls in the troop equally, no matter how a Girl Scout participates in the Cookie Program</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5</a:t>
            </a:fld>
            <a:endParaRPr lang="en-US"/>
          </a:p>
        </p:txBody>
      </p:sp>
    </p:spTree>
    <p:extLst>
      <p:ext uri="{BB962C8B-B14F-4D97-AF65-F5344CB8AC3E}">
        <p14:creationId xmlns:p14="http://schemas.microsoft.com/office/powerpoint/2010/main" val="621423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Girl Scouts of Greater Los Angeles partners with Little Brownie Bakers to deliver our iconic Girl Scout Cookies.</a:t>
            </a:r>
          </a:p>
          <a:p>
            <a:pPr defTabSz="673096">
              <a:defRPr/>
            </a:pPr>
            <a:r>
              <a:rPr lang="en-US" dirty="0"/>
              <a:t>This year there are 9 cookies in our line-up. </a:t>
            </a:r>
            <a:r>
              <a:rPr lang="en-US" sz="1800" dirty="0">
                <a:solidFill>
                  <a:srgbClr val="000000"/>
                </a:solidFill>
                <a:latin typeface="Calibri" panose="020F0502020204030204" pitchFamily="34" charset="0"/>
                <a:ea typeface="Calibri" panose="020F0502020204030204" pitchFamily="34" charset="0"/>
                <a:cs typeface="Arial" panose="020B0604020202020204" pitchFamily="34" charset="0"/>
              </a:rPr>
              <a:t>Our core six varieties are $6/package and our specialty cookies (Toffee-</a:t>
            </a:r>
            <a:r>
              <a:rPr lang="en-US" sz="1800" dirty="0" err="1">
                <a:solidFill>
                  <a:srgbClr val="000000"/>
                </a:solidFill>
                <a:latin typeface="Calibri" panose="020F0502020204030204" pitchFamily="34" charset="0"/>
                <a:ea typeface="Calibri" panose="020F0502020204030204" pitchFamily="34" charset="0"/>
                <a:cs typeface="Arial" panose="020B0604020202020204" pitchFamily="34" charset="0"/>
              </a:rPr>
              <a:t>Tastic</a:t>
            </a:r>
            <a:r>
              <a:rPr lang="en-US" sz="1800">
                <a:solidFill>
                  <a:srgbClr val="000000"/>
                </a:solidFill>
                <a:latin typeface="Calibri" panose="020F0502020204030204" pitchFamily="34" charset="0"/>
                <a:ea typeface="Calibri" panose="020F0502020204030204" pitchFamily="34" charset="0"/>
                <a:cs typeface="Arial" panose="020B0604020202020204" pitchFamily="34" charset="0"/>
              </a:rPr>
              <a:t> &amp; S’mores) are now $7/package. </a:t>
            </a:r>
            <a:endParaRPr lang="en-US" sz="1800">
              <a:latin typeface="Aptos" panose="020B0004020202020204" pitchFamily="34" charset="0"/>
              <a:ea typeface="MS Mincho" panose="02020609040205080304" pitchFamily="49" charset="-128"/>
              <a:cs typeface="Arial" panose="020B0604020202020204" pitchFamily="34" charset="0"/>
            </a:endParaRPr>
          </a:p>
          <a:p>
            <a:endParaRPr lang="en-US" dirty="0"/>
          </a:p>
          <a:p>
            <a:r>
              <a:rPr lang="en-US" dirty="0"/>
              <a:t>This is the last year that S’mores will be available, so be sure to tell your customers to stock up on this yummy flavor.</a:t>
            </a:r>
          </a:p>
        </p:txBody>
      </p:sp>
      <p:sp>
        <p:nvSpPr>
          <p:cNvPr id="4" name="Slide Number Placeholder 3"/>
          <p:cNvSpPr>
            <a:spLocks noGrp="1"/>
          </p:cNvSpPr>
          <p:nvPr>
            <p:ph type="sldNum" sz="quarter" idx="5"/>
          </p:nvPr>
        </p:nvSpPr>
        <p:spPr/>
        <p:txBody>
          <a:bodyPr/>
          <a:lstStyle/>
          <a:p>
            <a:fld id="{418D6D84-A646-E642-963F-FEAA763E137C}" type="slidenum">
              <a:rPr lang="en-US" smtClean="0"/>
              <a:pPr/>
              <a:t>6</a:t>
            </a:fld>
            <a:endParaRPr lang="en-US"/>
          </a:p>
        </p:txBody>
      </p:sp>
    </p:spTree>
    <p:extLst>
      <p:ext uri="{BB962C8B-B14F-4D97-AF65-F5344CB8AC3E}">
        <p14:creationId xmlns:p14="http://schemas.microsoft.com/office/powerpoint/2010/main" val="1649835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Cookies for the Community is our  beloved and popular donation program.</a:t>
            </a:r>
          </a:p>
          <a:p>
            <a:r>
              <a:rPr lang="en-US" dirty="0"/>
              <a:t>Through Cookies for the Community, customers purchase virtual packages of cookies that will be donated to our Cookies for the Community partners, such as the Food Bank, USO, Blue Star Mothers, and Operation Gratitude. We also make donations to other community organizations as needs arise.</a:t>
            </a:r>
          </a:p>
          <a:p>
            <a:r>
              <a:rPr lang="en-US" dirty="0"/>
              <a:t>Customers can feel good about supporting the girls and the community with their tax-deductible donations, and girls earn proceeds and rewards for these cookies. Girls should ask each customer if they would like to support the Cookies for the Community program.</a:t>
            </a:r>
          </a:p>
        </p:txBody>
      </p:sp>
      <p:sp>
        <p:nvSpPr>
          <p:cNvPr id="4" name="Slide Number Placeholder 3"/>
          <p:cNvSpPr>
            <a:spLocks noGrp="1"/>
          </p:cNvSpPr>
          <p:nvPr>
            <p:ph type="sldNum" sz="quarter" idx="5"/>
          </p:nvPr>
        </p:nvSpPr>
        <p:spPr/>
        <p:txBody>
          <a:bodyPr/>
          <a:lstStyle/>
          <a:p>
            <a:fld id="{418D6D84-A646-E642-963F-FEAA763E137C}" type="slidenum">
              <a:rPr lang="en-US" smtClean="0"/>
              <a:pPr/>
              <a:t>7</a:t>
            </a:fld>
            <a:endParaRPr lang="en-US"/>
          </a:p>
        </p:txBody>
      </p:sp>
    </p:spTree>
    <p:extLst>
      <p:ext uri="{BB962C8B-B14F-4D97-AF65-F5344CB8AC3E}">
        <p14:creationId xmlns:p14="http://schemas.microsoft.com/office/powerpoint/2010/main" val="1122282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team of volunteers in your troop ready to support your Girl Scout and her family.</a:t>
            </a:r>
          </a:p>
          <a:p>
            <a:r>
              <a:rPr lang="en-US" dirty="0"/>
              <a:t>The Troop Cookie Chair is the main person in charge of the cookie program. She/he will take the girls’ orders and place them in our inventory system called eBudde.</a:t>
            </a:r>
          </a:p>
          <a:p>
            <a:r>
              <a:rPr lang="en-US" dirty="0"/>
              <a:t>The Distribution Chair will organize the pick-up of cookies.</a:t>
            </a:r>
          </a:p>
          <a:p>
            <a:r>
              <a:rPr lang="en-US" dirty="0"/>
              <a:t>The Troop Treasurer collects money from families, receipts it, and deposits it to the troop bank account.</a:t>
            </a:r>
          </a:p>
          <a:p>
            <a:r>
              <a:rPr lang="en-US" dirty="0"/>
              <a:t>The </a:t>
            </a:r>
            <a:r>
              <a:rPr lang="en-US" dirty="0" err="1"/>
              <a:t>Boothing</a:t>
            </a:r>
            <a:r>
              <a:rPr lang="en-US" dirty="0"/>
              <a:t> Chair will coordinate </a:t>
            </a:r>
            <a:r>
              <a:rPr lang="en-US" dirty="0" err="1"/>
              <a:t>boothing</a:t>
            </a:r>
            <a:r>
              <a:rPr lang="en-US" dirty="0"/>
              <a:t> opportunities for the girls who wish to participate in this sales avenue.</a:t>
            </a:r>
          </a:p>
          <a:p>
            <a:r>
              <a:rPr lang="en-US" dirty="0"/>
              <a:t>The Rewards Chair will receive the girls’ rewards after the program and distribute them.</a:t>
            </a:r>
          </a:p>
          <a:p>
            <a:r>
              <a:rPr lang="en-US" dirty="0"/>
              <a:t>Ask your troop leader if you can be part of the troop cookie team.</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8</a:t>
            </a:fld>
            <a:endParaRPr lang="en-US"/>
          </a:p>
        </p:txBody>
      </p:sp>
    </p:spTree>
    <p:extLst>
      <p:ext uri="{BB962C8B-B14F-4D97-AF65-F5344CB8AC3E}">
        <p14:creationId xmlns:p14="http://schemas.microsoft.com/office/powerpoint/2010/main" val="4107179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Troop Cookie Chair will place a Starting Inventory Order for the troop so that the girls have cookies in hand on January 26. Be sure to let them know that your Girl Scout will be participating in the cookie program so that they can include her in the troop’s order. Share her goal with the troop cookie chair so she/he knows how many cookies to order on behalf of your Girl Scout. Troops may not place quotas or require girls to sell a certain amount of cookies,</a:t>
            </a:r>
          </a:p>
          <a:p>
            <a:endParaRPr lang="en-US" dirty="0"/>
          </a:p>
          <a:p>
            <a:r>
              <a:rPr lang="en-US" dirty="0"/>
              <a:t>Your Troop Cookie Chair will tell you when cookies will be available for pick up, around January 25. You’ll be able to sign up for a time to pick up your order from your Troop Cookie Chair. Be sure to get a signed receipt for the cookies from the troop and keep it for your records. </a:t>
            </a:r>
          </a:p>
          <a:p>
            <a:endParaRPr lang="en-US" dirty="0"/>
          </a:p>
          <a:p>
            <a:r>
              <a:rPr lang="en-US" dirty="0"/>
              <a:t>Girl Scouts may start delivering and selling cookies in person on Go Day, January 26.</a:t>
            </a:r>
          </a:p>
        </p:txBody>
      </p:sp>
      <p:sp>
        <p:nvSpPr>
          <p:cNvPr id="4" name="Slide Number Placeholder 3"/>
          <p:cNvSpPr>
            <a:spLocks noGrp="1"/>
          </p:cNvSpPr>
          <p:nvPr>
            <p:ph type="sldNum" sz="quarter" idx="5"/>
          </p:nvPr>
        </p:nvSpPr>
        <p:spPr/>
        <p:txBody>
          <a:bodyPr/>
          <a:lstStyle/>
          <a:p>
            <a:fld id="{418D6D84-A646-E642-963F-FEAA763E137C}" type="slidenum">
              <a:rPr lang="en-US" smtClean="0"/>
              <a:pPr/>
              <a:t>9</a:t>
            </a:fld>
            <a:endParaRPr lang="en-US"/>
          </a:p>
        </p:txBody>
      </p:sp>
    </p:spTree>
    <p:extLst>
      <p:ext uri="{BB962C8B-B14F-4D97-AF65-F5344CB8AC3E}">
        <p14:creationId xmlns:p14="http://schemas.microsoft.com/office/powerpoint/2010/main" val="2494050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2025 Cookie Program will run from January 14 – March 9. Order taking in Digital Cookie and on order cards begins on January 14. That means girls can sell through Digital Cookie and take orders almost two weeks prior to Go Day! </a:t>
            </a:r>
          </a:p>
          <a:p>
            <a:endParaRPr lang="en-US" dirty="0"/>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10</a:t>
            </a:fld>
            <a:endParaRPr lang="en-US"/>
          </a:p>
        </p:txBody>
      </p:sp>
    </p:spTree>
    <p:extLst>
      <p:ext uri="{BB962C8B-B14F-4D97-AF65-F5344CB8AC3E}">
        <p14:creationId xmlns:p14="http://schemas.microsoft.com/office/powerpoint/2010/main" val="1632431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Girl Scouts must always be accompanied by an adult when selling or delivering cookies. Similarly, there must always be a Girl Scout present when cookies are being sold. Adults may not sell cookies without a Girl Scout present.</a:t>
            </a:r>
          </a:p>
          <a:p>
            <a:endParaRPr lang="en-US" dirty="0"/>
          </a:p>
          <a:p>
            <a:r>
              <a:rPr lang="en-US" dirty="0"/>
              <a:t>There are many options for girls to run their cookie business. </a:t>
            </a:r>
          </a:p>
          <a:p>
            <a:endParaRPr lang="en-US" dirty="0"/>
          </a:p>
          <a:p>
            <a:r>
              <a:rPr lang="en-US" dirty="0"/>
              <a:t>Online marketing helps girls reach large audiences to sell their cookies. Girl Scouts are encouraged to send emails to family and friends through Digital Cookie and may use social media platforms like Facebook and Twitter to promote their Digital Cookie link beginning on January 16.</a:t>
            </a:r>
          </a:p>
          <a:p>
            <a:endParaRPr lang="en-US" dirty="0"/>
          </a:p>
          <a:p>
            <a:r>
              <a:rPr lang="en-US" dirty="0"/>
              <a:t>Girl Scouts may not post on resale sites like Craigslist, eBay, Amazon, or Facebook Marketplace, not may they pay for social media ads.</a:t>
            </a:r>
          </a:p>
          <a:p>
            <a:endParaRPr lang="en-US" dirty="0"/>
          </a:p>
          <a:p>
            <a:r>
              <a:rPr lang="en-US" dirty="0"/>
              <a:t>Girl Scouts may go door to door on residential walkabouts in any neighborhood within GSGLA. If a customer isn’t home, they can leave a doorhanger with their Digital Cookie link or QR code, printable from Digital Cookie.</a:t>
            </a:r>
          </a:p>
          <a:p>
            <a:endParaRPr lang="en-US" dirty="0"/>
          </a:p>
          <a:p>
            <a:r>
              <a:rPr lang="en-US" dirty="0"/>
              <a:t>Girl Scouts may hold cookie stands to sell cookies at their own residences or that of someone they know, beginning January 28.</a:t>
            </a:r>
          </a:p>
          <a:p>
            <a:endParaRPr lang="en-US" dirty="0"/>
          </a:p>
          <a:p>
            <a:r>
              <a:rPr lang="en-US" dirty="0"/>
              <a:t>Booths are stands at businesses, where Girl Scouts sell cookies to the public. </a:t>
            </a:r>
            <a:r>
              <a:rPr lang="en-US" dirty="0" err="1"/>
              <a:t>Boothing</a:t>
            </a:r>
            <a:r>
              <a:rPr lang="en-US" dirty="0"/>
              <a:t> is a great way for Girl Scouts to work together to reach their goals. Troops must sign up for approved booth sites. At least two adults must be present at a booth, unless the Girl Scout is a Cadette or older, when she may booth alone with a parent or guardian during a certain timeframe. Talk to your Troop Cookie Chair about </a:t>
            </a:r>
            <a:r>
              <a:rPr lang="en-US" dirty="0" err="1"/>
              <a:t>boothing</a:t>
            </a:r>
            <a:r>
              <a:rPr lang="en-US" dirty="0"/>
              <a:t> opportunities.</a:t>
            </a:r>
          </a:p>
          <a:p>
            <a:endParaRPr lang="en-US" dirty="0"/>
          </a:p>
          <a:p>
            <a:r>
              <a:rPr lang="en-US" dirty="0"/>
              <a:t>Another way to market and sell cookies is through workplace sales to the employees of a work site. Your Girl Scout can make a pitch to the site’s employees on an app like Zoom or in person, take orders, and deliver cookies at a later date. As a parent or caregiver, you can take your daughter’s order card or cookies to your place of employment and sell cookies to your co-workers, only. For example, if you work at a doctor’s office, you can sell cookies to your co-workers in the break room, but not to the patients that come in to see the doctor. Please keep in mind, businesses cannot sell cookies even if the family owns the business. </a:t>
            </a:r>
          </a:p>
          <a:p>
            <a:endParaRPr lang="en-US" dirty="0"/>
          </a:p>
          <a:p>
            <a:r>
              <a:rPr lang="en-US" dirty="0">
                <a:latin typeface="+mn-lt"/>
              </a:rPr>
              <a:t>Please make sure you are signed up for emails from GSGLA so that you will receive updates and detailed guidance on ways to sell cookies.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11</a:t>
            </a:fld>
            <a:endParaRPr lang="en-US"/>
          </a:p>
        </p:txBody>
      </p:sp>
    </p:spTree>
    <p:extLst>
      <p:ext uri="{BB962C8B-B14F-4D97-AF65-F5344CB8AC3E}">
        <p14:creationId xmlns:p14="http://schemas.microsoft.com/office/powerpoint/2010/main" val="3365670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857" fontAlgn="base">
              <a:defRPr/>
            </a:pPr>
            <a:r>
              <a:rPr lang="en-US" dirty="0">
                <a:latin typeface="+mn-lt"/>
              </a:rPr>
              <a:t>Digital Cookie is the fun and safe way for girls to reach out to friends, family, and customers. They can send emails through the Digital Cookie platform or post on public social media sites. (No resale sites like eBay, Amazon, or Facebook Marketplace.) </a:t>
            </a:r>
          </a:p>
          <a:p>
            <a:pPr fontAlgn="base"/>
            <a:r>
              <a:rPr lang="en-US" dirty="0">
                <a:latin typeface="+mn-lt"/>
              </a:rPr>
              <a:t> </a:t>
            </a:r>
          </a:p>
          <a:p>
            <a:pPr fontAlgn="base"/>
            <a:r>
              <a:rPr lang="en-US" dirty="0">
                <a:latin typeface="+mn-lt"/>
              </a:rPr>
              <a:t>Parents and Caregivers should keep an eye out for a login email in January, or they can go directly to the Digital Cookie site beginning January 16. The website is gsdigitalcookie.com/</a:t>
            </a:r>
            <a:r>
              <a:rPr lang="en-US" dirty="0" err="1">
                <a:latin typeface="+mn-lt"/>
              </a:rPr>
              <a:t>gsgla</a:t>
            </a:r>
            <a:r>
              <a:rPr lang="en-US" dirty="0">
                <a:latin typeface="+mn-lt"/>
              </a:rPr>
              <a:t>.</a:t>
            </a:r>
          </a:p>
          <a:p>
            <a:pPr fontAlgn="base"/>
            <a:endParaRPr lang="en-US" dirty="0">
              <a:latin typeface="+mn-lt"/>
            </a:endParaRPr>
          </a:p>
          <a:p>
            <a:pPr fontAlgn="base"/>
            <a:r>
              <a:rPr lang="en-US" dirty="0">
                <a:latin typeface="+mn-lt"/>
              </a:rPr>
              <a:t>Girl Scouts get a personalized link to share with customers to purchase cookies for girl delivery, shipment, or donation to Cookies for the Community donations. </a:t>
            </a:r>
          </a:p>
          <a:p>
            <a:pPr fontAlgn="base"/>
            <a:r>
              <a:rPr lang="en-US" dirty="0">
                <a:latin typeface="+mn-lt"/>
              </a:rPr>
              <a:t> </a:t>
            </a:r>
          </a:p>
          <a:p>
            <a:pPr fontAlgn="base"/>
            <a:r>
              <a:rPr lang="en-US" dirty="0">
                <a:latin typeface="+mn-lt"/>
              </a:rPr>
              <a:t>Payment happens at the time of the order. Credit for the packages and payment go directly to the troop bank account. </a:t>
            </a:r>
          </a:p>
          <a:p>
            <a:endParaRPr lang="en-US" dirty="0"/>
          </a:p>
          <a:p>
            <a:r>
              <a:rPr lang="en-US" dirty="0"/>
              <a:t>Parents and caregivers should check frequently for girl delivery orders. They can get inventory from the troop to fill orders—just let your Troop Cookie Chair know what you need.</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12</a:t>
            </a:fld>
            <a:endParaRPr lang="en-US"/>
          </a:p>
        </p:txBody>
      </p:sp>
    </p:spTree>
    <p:extLst>
      <p:ext uri="{BB962C8B-B14F-4D97-AF65-F5344CB8AC3E}">
        <p14:creationId xmlns:p14="http://schemas.microsoft.com/office/powerpoint/2010/main" val="3401357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93625">
              <a:defRPr/>
            </a:pPr>
            <a:r>
              <a:rPr lang="en-US" dirty="0"/>
              <a:t>Order cards provide a way for girls to track customer information. They also contain nutritional information about the cookies and have a list of the rewards on the back. </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13</a:t>
            </a:fld>
            <a:endParaRPr lang="en-US"/>
          </a:p>
        </p:txBody>
      </p:sp>
    </p:spTree>
    <p:extLst>
      <p:ext uri="{BB962C8B-B14F-4D97-AF65-F5344CB8AC3E}">
        <p14:creationId xmlns:p14="http://schemas.microsoft.com/office/powerpoint/2010/main" val="3733110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4060" indent="-231214">
              <a:spcBef>
                <a:spcPts val="1254"/>
              </a:spcBef>
              <a:buChar char="•"/>
              <a:tabLst>
                <a:tab pos="245344" algn="l"/>
                <a:tab pos="245985" algn="l"/>
              </a:tabLst>
            </a:pPr>
            <a:r>
              <a:rPr lang="en-US" dirty="0">
                <a:latin typeface="Arial"/>
                <a:cs typeface="Arial"/>
              </a:rPr>
              <a:t>Payment is </a:t>
            </a:r>
            <a:r>
              <a:rPr lang="en-US" spc="-5" dirty="0">
                <a:latin typeface="Arial"/>
                <a:cs typeface="Arial"/>
              </a:rPr>
              <a:t>collected </a:t>
            </a:r>
            <a:r>
              <a:rPr lang="en-US" dirty="0">
                <a:latin typeface="Arial"/>
                <a:cs typeface="Arial"/>
              </a:rPr>
              <a:t>only when cookies </a:t>
            </a:r>
            <a:r>
              <a:rPr lang="en-US" spc="-5" dirty="0">
                <a:latin typeface="Arial"/>
                <a:cs typeface="Arial"/>
              </a:rPr>
              <a:t>are delivered, </a:t>
            </a:r>
            <a:r>
              <a:rPr lang="en-US" dirty="0">
                <a:latin typeface="Arial"/>
                <a:cs typeface="Arial"/>
              </a:rPr>
              <a:t>except </a:t>
            </a:r>
            <a:r>
              <a:rPr lang="en-US" spc="-5" dirty="0">
                <a:latin typeface="Arial"/>
                <a:cs typeface="Arial"/>
              </a:rPr>
              <a:t>for Cookies for the Community and Digital Cookie orders. Girls should not have to pay for cookies before they are sold.</a:t>
            </a:r>
            <a:endParaRPr lang="en-US" dirty="0">
              <a:latin typeface="Arial"/>
              <a:cs typeface="Arial"/>
            </a:endParaRPr>
          </a:p>
          <a:p>
            <a:pPr marL="244060" indent="-231214">
              <a:spcBef>
                <a:spcPts val="1153"/>
              </a:spcBef>
              <a:buChar char="•"/>
              <a:tabLst>
                <a:tab pos="245344" algn="l"/>
                <a:tab pos="245985" algn="l"/>
              </a:tabLst>
            </a:pPr>
            <a:endParaRPr lang="en-US" dirty="0">
              <a:latin typeface="Arial"/>
              <a:cs typeface="Arial"/>
            </a:endParaRPr>
          </a:p>
          <a:p>
            <a:pPr marL="244060" indent="-231214">
              <a:spcBef>
                <a:spcPts val="1153"/>
              </a:spcBef>
              <a:buChar char="•"/>
              <a:tabLst>
                <a:tab pos="245344" algn="l"/>
                <a:tab pos="245985" algn="l"/>
              </a:tabLst>
            </a:pPr>
            <a:r>
              <a:rPr lang="en-US" dirty="0">
                <a:latin typeface="Arial"/>
                <a:cs typeface="Arial"/>
              </a:rPr>
              <a:t>If the troop or family decides to collect checks, they should be </a:t>
            </a:r>
            <a:r>
              <a:rPr lang="en-US" spc="-5" dirty="0">
                <a:latin typeface="Arial"/>
                <a:cs typeface="Arial"/>
              </a:rPr>
              <a:t>made </a:t>
            </a:r>
            <a:r>
              <a:rPr lang="en-US" dirty="0">
                <a:latin typeface="Arial"/>
                <a:cs typeface="Arial"/>
              </a:rPr>
              <a:t>payable </a:t>
            </a:r>
            <a:r>
              <a:rPr lang="en-US" spc="-5" dirty="0">
                <a:latin typeface="Arial"/>
                <a:cs typeface="Arial"/>
              </a:rPr>
              <a:t>to “GSGLA </a:t>
            </a:r>
            <a:r>
              <a:rPr lang="en-US" spc="-15" dirty="0">
                <a:latin typeface="Arial"/>
                <a:cs typeface="Arial"/>
              </a:rPr>
              <a:t>Troop</a:t>
            </a:r>
            <a:r>
              <a:rPr lang="en-US" spc="-162" dirty="0">
                <a:latin typeface="Arial"/>
                <a:cs typeface="Arial"/>
              </a:rPr>
              <a:t> </a:t>
            </a:r>
            <a:r>
              <a:rPr lang="en-US" spc="-5" dirty="0">
                <a:latin typeface="Arial"/>
                <a:cs typeface="Arial"/>
              </a:rPr>
              <a:t>_______.”</a:t>
            </a:r>
            <a:endParaRPr lang="en-US" dirty="0">
              <a:latin typeface="Arial"/>
              <a:cs typeface="Arial"/>
            </a:endParaRPr>
          </a:p>
          <a:p>
            <a:pPr marL="244060" indent="-231214">
              <a:spcBef>
                <a:spcPts val="1254"/>
              </a:spcBef>
              <a:buChar char="•"/>
              <a:tabLst>
                <a:tab pos="245344" algn="l"/>
                <a:tab pos="245985" algn="l"/>
              </a:tabLst>
            </a:pPr>
            <a:r>
              <a:rPr lang="en-US" spc="-5" dirty="0">
                <a:latin typeface="Arial"/>
                <a:cs typeface="Arial"/>
              </a:rPr>
              <a:t>Girls </a:t>
            </a:r>
            <a:r>
              <a:rPr lang="en-US" dirty="0">
                <a:latin typeface="Arial"/>
                <a:cs typeface="Arial"/>
              </a:rPr>
              <a:t>should not accept bills </a:t>
            </a:r>
            <a:r>
              <a:rPr lang="en-US" spc="-5" dirty="0">
                <a:latin typeface="Arial"/>
                <a:cs typeface="Arial"/>
              </a:rPr>
              <a:t>larger than</a:t>
            </a:r>
            <a:r>
              <a:rPr lang="en-US" spc="-61" dirty="0">
                <a:latin typeface="Arial"/>
                <a:cs typeface="Arial"/>
              </a:rPr>
              <a:t> </a:t>
            </a:r>
            <a:r>
              <a:rPr lang="en-US" dirty="0">
                <a:latin typeface="Arial"/>
                <a:cs typeface="Arial"/>
              </a:rPr>
              <a:t>$20. Families and troops are responsible for any lost, stolen, or counterfeit bills received.</a:t>
            </a:r>
          </a:p>
          <a:p>
            <a:pPr marL="244060" indent="-231214">
              <a:spcBef>
                <a:spcPts val="1153"/>
              </a:spcBef>
              <a:buChar char="•"/>
              <a:tabLst>
                <a:tab pos="245344" algn="l"/>
                <a:tab pos="245985" algn="l"/>
              </a:tabLst>
            </a:pPr>
            <a:r>
              <a:rPr lang="en-US" spc="-5" dirty="0">
                <a:latin typeface="Arial"/>
                <a:cs typeface="Arial"/>
              </a:rPr>
              <a:t>“Money Mondays” </a:t>
            </a:r>
            <a:r>
              <a:rPr lang="en-US" dirty="0">
                <a:latin typeface="Arial"/>
                <a:cs typeface="Arial"/>
              </a:rPr>
              <a:t>- </a:t>
            </a:r>
            <a:r>
              <a:rPr lang="en-US" spc="-21" dirty="0">
                <a:latin typeface="Arial"/>
                <a:cs typeface="Arial"/>
              </a:rPr>
              <a:t>Turn </a:t>
            </a:r>
            <a:r>
              <a:rPr lang="en-US" dirty="0">
                <a:latin typeface="Arial"/>
                <a:cs typeface="Arial"/>
              </a:rPr>
              <a:t>in any </a:t>
            </a:r>
            <a:r>
              <a:rPr lang="en-US" spc="-5" dirty="0">
                <a:latin typeface="Arial"/>
                <a:cs typeface="Arial"/>
              </a:rPr>
              <a:t>money collected </a:t>
            </a:r>
            <a:r>
              <a:rPr lang="en-US" dirty="0">
                <a:latin typeface="Arial"/>
                <a:cs typeface="Arial"/>
              </a:rPr>
              <a:t>in </a:t>
            </a:r>
            <a:r>
              <a:rPr lang="en-US" spc="-5" dirty="0">
                <a:latin typeface="Arial"/>
                <a:cs typeface="Arial"/>
              </a:rPr>
              <a:t>the prior</a:t>
            </a:r>
            <a:r>
              <a:rPr lang="en-US" spc="30" dirty="0">
                <a:latin typeface="Arial"/>
                <a:cs typeface="Arial"/>
              </a:rPr>
              <a:t> </a:t>
            </a:r>
            <a:r>
              <a:rPr lang="en-US" dirty="0">
                <a:latin typeface="Arial"/>
                <a:cs typeface="Arial"/>
              </a:rPr>
              <a:t>week.</a:t>
            </a:r>
          </a:p>
          <a:p>
            <a:pPr marL="244060" marR="5138" indent="-231214" defTabSz="693625">
              <a:lnSpc>
                <a:spcPct val="99500"/>
              </a:lnSpc>
              <a:spcBef>
                <a:spcPts val="1264"/>
              </a:spcBef>
              <a:buFontTx/>
              <a:buChar char="•"/>
              <a:tabLst>
                <a:tab pos="245985" algn="l"/>
              </a:tabLst>
              <a:defRPr/>
            </a:pPr>
            <a:r>
              <a:rPr lang="en-US" spc="-5" dirty="0">
                <a:latin typeface="Palatino Linotype" panose="02040502050505030304" pitchFamily="18" charset="0"/>
                <a:cs typeface="Arial"/>
              </a:rPr>
              <a:t>Parents/caregivers are encouraged to use the Take a Payment feature in Digital Cookie to accept credit cards. The money gets credited directly to the troop and fees are paid by GSGLA.</a:t>
            </a:r>
          </a:p>
          <a:p>
            <a:pPr marL="244060" marR="5138" indent="-231214">
              <a:lnSpc>
                <a:spcPct val="99500"/>
              </a:lnSpc>
              <a:spcBef>
                <a:spcPts val="1264"/>
              </a:spcBef>
              <a:buChar char="•"/>
              <a:tabLst>
                <a:tab pos="245985" algn="l"/>
              </a:tabLst>
            </a:pPr>
            <a:r>
              <a:rPr lang="en-US" b="1" spc="-5" dirty="0">
                <a:latin typeface="Arial"/>
                <a:cs typeface="Arial"/>
              </a:rPr>
              <a:t>Parents/caregivers </a:t>
            </a:r>
            <a:r>
              <a:rPr lang="en-US" spc="-5" dirty="0">
                <a:latin typeface="Arial"/>
                <a:cs typeface="Arial"/>
              </a:rPr>
              <a:t>may use </a:t>
            </a:r>
            <a:r>
              <a:rPr lang="en-US" spc="-5" dirty="0" err="1">
                <a:latin typeface="Arial"/>
                <a:cs typeface="Arial"/>
              </a:rPr>
              <a:t>Paypal</a:t>
            </a:r>
            <a:r>
              <a:rPr lang="en-US" spc="-5" dirty="0">
                <a:latin typeface="Arial"/>
                <a:cs typeface="Arial"/>
              </a:rPr>
              <a:t>/Venmo or </a:t>
            </a:r>
            <a:r>
              <a:rPr lang="en-US" spc="-5" dirty="0" err="1">
                <a:latin typeface="Arial"/>
                <a:cs typeface="Arial"/>
              </a:rPr>
              <a:t>Zelle</a:t>
            </a:r>
            <a:r>
              <a:rPr lang="en-US" spc="-5" dirty="0">
                <a:latin typeface="Arial"/>
                <a:cs typeface="Arial"/>
              </a:rPr>
              <a:t> to pay the troop for cookies if the troop accepts this type of payment.</a:t>
            </a:r>
          </a:p>
          <a:p>
            <a:pPr marL="244060" marR="5138" indent="-231214">
              <a:lnSpc>
                <a:spcPct val="99500"/>
              </a:lnSpc>
              <a:spcBef>
                <a:spcPts val="1264"/>
              </a:spcBef>
              <a:buChar char="•"/>
              <a:tabLst>
                <a:tab pos="245985" algn="l"/>
              </a:tabLst>
            </a:pPr>
            <a:r>
              <a:rPr lang="en-US" spc="-5" dirty="0">
                <a:latin typeface="Arial"/>
                <a:cs typeface="Arial"/>
              </a:rPr>
              <a:t> </a:t>
            </a:r>
            <a:r>
              <a:rPr lang="en-US" b="1" spc="-5" dirty="0">
                <a:latin typeface="Arial"/>
                <a:cs typeface="Arial"/>
              </a:rPr>
              <a:t>Customers</a:t>
            </a:r>
            <a:r>
              <a:rPr lang="en-US" spc="-5" dirty="0">
                <a:latin typeface="Arial"/>
                <a:cs typeface="Arial"/>
              </a:rPr>
              <a:t> may </a:t>
            </a:r>
            <a:r>
              <a:rPr lang="en-US" b="1" spc="-5" dirty="0">
                <a:latin typeface="Arial"/>
                <a:cs typeface="Arial"/>
              </a:rPr>
              <a:t>not</a:t>
            </a:r>
            <a:r>
              <a:rPr lang="en-US" spc="-5" dirty="0">
                <a:latin typeface="Arial"/>
                <a:cs typeface="Arial"/>
              </a:rPr>
              <a:t> use </a:t>
            </a:r>
            <a:r>
              <a:rPr lang="en-US" spc="-5" dirty="0" err="1">
                <a:latin typeface="Arial"/>
                <a:cs typeface="Arial"/>
              </a:rPr>
              <a:t>Paypal</a:t>
            </a:r>
            <a:r>
              <a:rPr lang="en-US" spc="-5" dirty="0">
                <a:latin typeface="Arial"/>
                <a:cs typeface="Arial"/>
              </a:rPr>
              <a:t>/Venmo/</a:t>
            </a:r>
            <a:r>
              <a:rPr lang="en-US" spc="-5" dirty="0" err="1">
                <a:latin typeface="Arial"/>
                <a:cs typeface="Arial"/>
              </a:rPr>
              <a:t>Zelle</a:t>
            </a:r>
            <a:r>
              <a:rPr lang="en-US" spc="-5" dirty="0">
                <a:latin typeface="Arial"/>
                <a:cs typeface="Arial"/>
              </a:rPr>
              <a:t>  or other payment apps to pay for cookies due to their service agreements and the risk to the troop.</a:t>
            </a:r>
            <a:endParaRPr lang="en-US" b="1" spc="-5" dirty="0">
              <a:latin typeface="Arial"/>
              <a:cs typeface="Arial"/>
            </a:endParaRPr>
          </a:p>
          <a:p>
            <a:pPr marL="244060" marR="5138" indent="-231214">
              <a:lnSpc>
                <a:spcPct val="99500"/>
              </a:lnSpc>
              <a:spcBef>
                <a:spcPts val="1264"/>
              </a:spcBef>
              <a:buChar char="•"/>
              <a:tabLst>
                <a:tab pos="245985" algn="l"/>
              </a:tabLst>
            </a:pPr>
            <a:r>
              <a:rPr lang="en-US" spc="-45" dirty="0">
                <a:latin typeface="Arial"/>
                <a:cs typeface="Arial"/>
              </a:rPr>
              <a:t>You will receive </a:t>
            </a:r>
            <a:r>
              <a:rPr lang="en-US" dirty="0">
                <a:latin typeface="Arial"/>
                <a:cs typeface="Arial"/>
              </a:rPr>
              <a:t>a </a:t>
            </a:r>
            <a:r>
              <a:rPr lang="en-US" spc="-5" dirty="0">
                <a:latin typeface="Arial"/>
                <a:cs typeface="Arial"/>
              </a:rPr>
              <a:t>receipt for every </a:t>
            </a:r>
            <a:r>
              <a:rPr lang="en-US" dirty="0">
                <a:latin typeface="Arial"/>
                <a:cs typeface="Arial"/>
              </a:rPr>
              <a:t>cookie and </a:t>
            </a:r>
            <a:r>
              <a:rPr lang="en-US" spc="-5" dirty="0">
                <a:latin typeface="Arial"/>
                <a:cs typeface="Arial"/>
              </a:rPr>
              <a:t>money  transaction.  </a:t>
            </a:r>
            <a:r>
              <a:rPr lang="en-US" dirty="0">
                <a:latin typeface="Arial"/>
                <a:cs typeface="Arial"/>
              </a:rPr>
              <a:t>Keep your copy of </a:t>
            </a:r>
            <a:r>
              <a:rPr lang="en-US" spc="-5" dirty="0">
                <a:latin typeface="Arial"/>
                <a:cs typeface="Arial"/>
              </a:rPr>
              <a:t>the receipt for </a:t>
            </a:r>
            <a:r>
              <a:rPr lang="en-US" dirty="0">
                <a:latin typeface="Arial"/>
                <a:cs typeface="Arial"/>
              </a:rPr>
              <a:t>your</a:t>
            </a:r>
            <a:r>
              <a:rPr lang="en-US" spc="10" dirty="0">
                <a:latin typeface="Arial"/>
                <a:cs typeface="Arial"/>
              </a:rPr>
              <a:t> recor</a:t>
            </a:r>
            <a:r>
              <a:rPr lang="en-US" spc="-5" dirty="0">
                <a:latin typeface="Arial"/>
                <a:cs typeface="Arial"/>
              </a:rPr>
              <a:t>ds.</a:t>
            </a:r>
            <a:endParaRPr lang="en-US" dirty="0">
              <a:latin typeface="Arial"/>
              <a:cs typeface="Arial"/>
            </a:endParaRPr>
          </a:p>
          <a:p>
            <a:pPr marL="244060" marR="185613" indent="-231214">
              <a:lnSpc>
                <a:spcPct val="99500"/>
              </a:lnSpc>
              <a:spcBef>
                <a:spcPts val="1203"/>
              </a:spcBef>
              <a:buChar char="•"/>
              <a:tabLst>
                <a:tab pos="245344" algn="l"/>
                <a:tab pos="245985" algn="l"/>
              </a:tabLst>
            </a:pPr>
            <a:r>
              <a:rPr lang="en-US" spc="-26" dirty="0">
                <a:latin typeface="Arial"/>
                <a:cs typeface="Arial"/>
              </a:rPr>
              <a:t>Touch-base </a:t>
            </a:r>
            <a:r>
              <a:rPr lang="en-US" spc="-10" dirty="0">
                <a:latin typeface="Arial"/>
                <a:cs typeface="Arial"/>
              </a:rPr>
              <a:t>Tuesdays </a:t>
            </a:r>
            <a:r>
              <a:rPr lang="en-US" dirty="0">
                <a:latin typeface="Arial"/>
                <a:cs typeface="Arial"/>
              </a:rPr>
              <a:t>– On a weekly basis, c</a:t>
            </a:r>
            <a:r>
              <a:rPr lang="en-US" spc="-5" dirty="0">
                <a:latin typeface="Arial"/>
                <a:cs typeface="Arial"/>
              </a:rPr>
              <a:t>ontact the </a:t>
            </a:r>
            <a:r>
              <a:rPr lang="en-US" spc="-15" dirty="0">
                <a:latin typeface="Arial"/>
                <a:cs typeface="Arial"/>
              </a:rPr>
              <a:t>Troop </a:t>
            </a:r>
            <a:r>
              <a:rPr lang="en-US" dirty="0">
                <a:latin typeface="Arial"/>
                <a:cs typeface="Arial"/>
              </a:rPr>
              <a:t>Cookie </a:t>
            </a:r>
            <a:r>
              <a:rPr lang="en-US" spc="-51" dirty="0">
                <a:latin typeface="Arial"/>
                <a:cs typeface="Arial"/>
              </a:rPr>
              <a:t>Team </a:t>
            </a:r>
            <a:r>
              <a:rPr lang="en-US" dirty="0">
                <a:latin typeface="Arial"/>
                <a:cs typeface="Arial"/>
              </a:rPr>
              <a:t>and advise if any </a:t>
            </a:r>
            <a:r>
              <a:rPr lang="en-US" spc="-5" dirty="0">
                <a:latin typeface="Arial"/>
                <a:cs typeface="Arial"/>
              </a:rPr>
              <a:t>additional </a:t>
            </a:r>
            <a:r>
              <a:rPr lang="en-US" dirty="0">
                <a:latin typeface="Arial"/>
                <a:cs typeface="Arial"/>
              </a:rPr>
              <a:t>cookies </a:t>
            </a:r>
            <a:r>
              <a:rPr lang="en-US" spc="-5" dirty="0">
                <a:latin typeface="Arial"/>
                <a:cs typeface="Arial"/>
              </a:rPr>
              <a:t>are </a:t>
            </a:r>
            <a:r>
              <a:rPr lang="en-US" dirty="0">
                <a:latin typeface="Arial"/>
                <a:cs typeface="Arial"/>
              </a:rPr>
              <a:t>needed or if </a:t>
            </a:r>
            <a:r>
              <a:rPr lang="en-US" spc="-5" dirty="0">
                <a:latin typeface="Arial"/>
                <a:cs typeface="Arial"/>
              </a:rPr>
              <a:t>the Girl Scout </a:t>
            </a:r>
            <a:r>
              <a:rPr lang="en-US" dirty="0">
                <a:latin typeface="Arial"/>
                <a:cs typeface="Arial"/>
              </a:rPr>
              <a:t>is having </a:t>
            </a:r>
            <a:r>
              <a:rPr lang="en-US" spc="-5" dirty="0">
                <a:latin typeface="Arial"/>
                <a:cs typeface="Arial"/>
              </a:rPr>
              <a:t>trouble </a:t>
            </a:r>
            <a:r>
              <a:rPr lang="en-US" dirty="0">
                <a:latin typeface="Arial"/>
                <a:cs typeface="Arial"/>
              </a:rPr>
              <a:t>selling her </a:t>
            </a:r>
            <a:r>
              <a:rPr lang="en-US" spc="-15" dirty="0">
                <a:latin typeface="Arial"/>
                <a:cs typeface="Arial"/>
              </a:rPr>
              <a:t>inventory.  </a:t>
            </a:r>
            <a:r>
              <a:rPr lang="en-US" spc="-5" dirty="0">
                <a:latin typeface="Arial"/>
                <a:cs typeface="Arial"/>
              </a:rPr>
              <a:t>Communication </a:t>
            </a:r>
            <a:r>
              <a:rPr lang="en-US" dirty="0">
                <a:latin typeface="Arial"/>
                <a:cs typeface="Arial"/>
              </a:rPr>
              <a:t>is</a:t>
            </a:r>
            <a:r>
              <a:rPr lang="en-US" spc="-10" dirty="0">
                <a:latin typeface="Arial"/>
                <a:cs typeface="Arial"/>
              </a:rPr>
              <a:t> </a:t>
            </a:r>
            <a:r>
              <a:rPr lang="en-US" spc="-5" dirty="0">
                <a:latin typeface="Arial"/>
                <a:cs typeface="Arial"/>
              </a:rPr>
              <a:t>critical!</a:t>
            </a:r>
            <a:endParaRPr lang="en-US" dirty="0">
              <a:latin typeface="Arial"/>
              <a:cs typeface="Arial"/>
            </a:endParaRPr>
          </a:p>
          <a:p>
            <a:pPr marL="244060" marR="25691" indent="-231214">
              <a:lnSpc>
                <a:spcPts val="2124"/>
              </a:lnSpc>
              <a:spcBef>
                <a:spcPts val="1370"/>
              </a:spcBef>
              <a:buChar char="•"/>
              <a:tabLst>
                <a:tab pos="245344" algn="l"/>
                <a:tab pos="245985" algn="l"/>
              </a:tabLst>
            </a:pPr>
            <a:r>
              <a:rPr lang="en-US" dirty="0">
                <a:latin typeface="Arial"/>
                <a:cs typeface="Arial"/>
              </a:rPr>
              <a:t>Cookies should be </a:t>
            </a:r>
            <a:r>
              <a:rPr lang="en-US" spc="-5" dirty="0">
                <a:latin typeface="Arial"/>
                <a:cs typeface="Arial"/>
              </a:rPr>
              <a:t>stored indoors </a:t>
            </a:r>
            <a:r>
              <a:rPr lang="en-US" dirty="0">
                <a:latin typeface="Arial"/>
                <a:cs typeface="Arial"/>
              </a:rPr>
              <a:t>in a </a:t>
            </a:r>
            <a:r>
              <a:rPr lang="en-US" spc="-5" dirty="0">
                <a:latin typeface="Arial"/>
                <a:cs typeface="Arial"/>
              </a:rPr>
              <a:t>controlled environment </a:t>
            </a:r>
            <a:r>
              <a:rPr lang="en-US" dirty="0">
                <a:latin typeface="Arial"/>
                <a:cs typeface="Arial"/>
              </a:rPr>
              <a:t>away </a:t>
            </a:r>
            <a:r>
              <a:rPr lang="en-US" spc="-5" dirty="0">
                <a:latin typeface="Arial"/>
                <a:cs typeface="Arial"/>
              </a:rPr>
              <a:t>from pets </a:t>
            </a:r>
            <a:r>
              <a:rPr lang="en-US" dirty="0">
                <a:latin typeface="Arial"/>
                <a:cs typeface="Arial"/>
              </a:rPr>
              <a:t>and  </a:t>
            </a:r>
            <a:r>
              <a:rPr lang="en-US" spc="-5" dirty="0">
                <a:latin typeface="Arial"/>
                <a:cs typeface="Arial"/>
              </a:rPr>
              <a:t>pests. </a:t>
            </a:r>
            <a:r>
              <a:rPr lang="en-US" dirty="0">
                <a:latin typeface="Arial"/>
                <a:cs typeface="Arial"/>
              </a:rPr>
              <a:t>NEVER </a:t>
            </a:r>
            <a:r>
              <a:rPr lang="en-US" spc="-30" dirty="0">
                <a:latin typeface="Arial"/>
                <a:cs typeface="Arial"/>
              </a:rPr>
              <a:t>LEAVE </a:t>
            </a:r>
            <a:r>
              <a:rPr lang="en-US" spc="-5" dirty="0">
                <a:latin typeface="Arial"/>
                <a:cs typeface="Arial"/>
              </a:rPr>
              <a:t>COOKIES IN YOUR </a:t>
            </a:r>
            <a:r>
              <a:rPr lang="en-US" dirty="0">
                <a:latin typeface="Arial"/>
                <a:cs typeface="Arial"/>
              </a:rPr>
              <a:t>CAR.  </a:t>
            </a:r>
            <a:r>
              <a:rPr lang="en-US" spc="-5" dirty="0">
                <a:latin typeface="Arial"/>
                <a:cs typeface="Arial"/>
              </a:rPr>
              <a:t>THEY WILL</a:t>
            </a:r>
            <a:r>
              <a:rPr lang="en-US" spc="-115" dirty="0">
                <a:latin typeface="Arial"/>
                <a:cs typeface="Arial"/>
              </a:rPr>
              <a:t> </a:t>
            </a:r>
            <a:r>
              <a:rPr lang="en-US" spc="-71" dirty="0">
                <a:latin typeface="Arial"/>
                <a:cs typeface="Arial"/>
              </a:rPr>
              <a:t>MELT if left in a car and could be stolen. Families are responsible for all cookies received.</a:t>
            </a:r>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14</a:t>
            </a:fld>
            <a:endParaRPr lang="en-US"/>
          </a:p>
        </p:txBody>
      </p:sp>
    </p:spTree>
    <p:extLst>
      <p:ext uri="{BB962C8B-B14F-4D97-AF65-F5344CB8AC3E}">
        <p14:creationId xmlns:p14="http://schemas.microsoft.com/office/powerpoint/2010/main" val="4109441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Girl Scouts earn credit towards rewards for all cookies sold, including in-person, online, and booths. </a:t>
            </a:r>
          </a:p>
          <a:p>
            <a:endParaRPr lang="en-US" dirty="0"/>
          </a:p>
          <a:p>
            <a:r>
              <a:rPr lang="en-US" dirty="0"/>
              <a:t>In addition to reward items, Girl Scouts can choose from other reward options for selling cookies.</a:t>
            </a:r>
          </a:p>
          <a:p>
            <a:endParaRPr lang="en-US" dirty="0"/>
          </a:p>
          <a:p>
            <a:r>
              <a:rPr lang="en-US" dirty="0"/>
              <a:t>Girl Scouts can be philanthropists by donating the value of their reward to the San Diego Zoo, home to two pandas.</a:t>
            </a:r>
          </a:p>
          <a:p>
            <a:endParaRPr lang="en-US" dirty="0"/>
          </a:p>
          <a:p>
            <a:r>
              <a:rPr lang="en-US" dirty="0"/>
              <a:t>Girl Scouts can also participate in fun events at certain levels. If a reward event cannot take place, the physical reward item for that level will be offered.</a:t>
            </a:r>
          </a:p>
          <a:p>
            <a:endParaRPr lang="en-US" dirty="0"/>
          </a:p>
          <a:p>
            <a:r>
              <a:rPr lang="en-US" dirty="0"/>
              <a:t>Program credit is a gift card that can be used within GSGLA for membership fees, retail store purchases, events, camps, and destinations.</a:t>
            </a:r>
          </a:p>
          <a:p>
            <a:endParaRPr lang="en-US" dirty="0"/>
          </a:p>
          <a:p>
            <a:r>
              <a:rPr lang="en-US" dirty="0"/>
              <a:t>Girl Scouts can also choose Troop Money instead of program credit and the money will be deposited directly to the troop account for all Girl Scouts in the troop to benefit from.</a:t>
            </a:r>
          </a:p>
        </p:txBody>
      </p:sp>
      <p:sp>
        <p:nvSpPr>
          <p:cNvPr id="4" name="Slide Number Placeholder 3"/>
          <p:cNvSpPr>
            <a:spLocks noGrp="1"/>
          </p:cNvSpPr>
          <p:nvPr>
            <p:ph type="sldNum" sz="quarter" idx="5"/>
          </p:nvPr>
        </p:nvSpPr>
        <p:spPr/>
        <p:txBody>
          <a:bodyPr/>
          <a:lstStyle/>
          <a:p>
            <a:fld id="{418D6D84-A646-E642-963F-FEAA763E137C}" type="slidenum">
              <a:rPr lang="en-US" smtClean="0"/>
              <a:pPr/>
              <a:t>15</a:t>
            </a:fld>
            <a:endParaRPr lang="en-US"/>
          </a:p>
        </p:txBody>
      </p:sp>
    </p:spTree>
    <p:extLst>
      <p:ext uri="{BB962C8B-B14F-4D97-AF65-F5344CB8AC3E}">
        <p14:creationId xmlns:p14="http://schemas.microsoft.com/office/powerpoint/2010/main" val="1868952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so many reward items for Girl Scouts to earn through participation in the Cookie Program.</a:t>
            </a:r>
          </a:p>
          <a:p>
            <a:endParaRPr lang="en-US" dirty="0"/>
          </a:p>
          <a:p>
            <a:r>
              <a:rPr lang="en-US" dirty="0"/>
              <a:t>The axolotl participation patch is earned when a Girl Scout sells at least 24 packages of cookies. It has loops to add fun charms earned for sending 18 or more emails through Digital Cookie, if the troop places a significant Starting Inventory Order, or when Girl Scouts sell at least 12 packages of Cookies for the Community.</a:t>
            </a:r>
          </a:p>
          <a:p>
            <a:endParaRPr lang="en-US" dirty="0"/>
          </a:p>
          <a:p>
            <a:r>
              <a:rPr lang="en-US" dirty="0"/>
              <a:t>Girl Scouts also have the opportunity to earn additional funds and a pop up canopy for their troop.</a:t>
            </a:r>
          </a:p>
        </p:txBody>
      </p:sp>
      <p:sp>
        <p:nvSpPr>
          <p:cNvPr id="4" name="Slide Number Placeholder 3"/>
          <p:cNvSpPr>
            <a:spLocks noGrp="1"/>
          </p:cNvSpPr>
          <p:nvPr>
            <p:ph type="sldNum" sz="quarter" idx="5"/>
          </p:nvPr>
        </p:nvSpPr>
        <p:spPr/>
        <p:txBody>
          <a:bodyPr/>
          <a:lstStyle/>
          <a:p>
            <a:fld id="{418D6D84-A646-E642-963F-FEAA763E137C}" type="slidenum">
              <a:rPr lang="en-US" smtClean="0"/>
              <a:pPr/>
              <a:t>16</a:t>
            </a:fld>
            <a:endParaRPr lang="en-US"/>
          </a:p>
        </p:txBody>
      </p:sp>
    </p:spTree>
    <p:extLst>
      <p:ext uri="{BB962C8B-B14F-4D97-AF65-F5344CB8AC3E}">
        <p14:creationId xmlns:p14="http://schemas.microsoft.com/office/powerpoint/2010/main" val="2779600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favorite must-earn rewards are the cookie program t-shirt and the Lucy and Axolotl plush. </a:t>
            </a:r>
          </a:p>
          <a:p>
            <a:endParaRPr lang="en-US" dirty="0"/>
          </a:p>
          <a:p>
            <a:r>
              <a:rPr lang="en-US" dirty="0"/>
              <a:t>Plus Girl Scouts can attend really fun events like the Smart Cookie Club at Hurricane Harbor, Disney Resort, or the S’mores Adventure weekend at Camp Lakota. Girl Scouts can also earn the opportunity to go on a scavenger hunt adventure with our CEO</a:t>
            </a:r>
            <a:r>
              <a:rPr lang="en-US"/>
              <a:t>, Theresa Edy-Kiene </a:t>
            </a:r>
            <a:r>
              <a:rPr lang="en-US" dirty="0"/>
              <a:t>or even a VIP experience </a:t>
            </a:r>
            <a:r>
              <a:rPr lang="en-US"/>
              <a:t>at Universal Studios!</a:t>
            </a:r>
          </a:p>
        </p:txBody>
      </p:sp>
      <p:sp>
        <p:nvSpPr>
          <p:cNvPr id="4" name="Slide Number Placeholder 3"/>
          <p:cNvSpPr>
            <a:spLocks noGrp="1"/>
          </p:cNvSpPr>
          <p:nvPr>
            <p:ph type="sldNum" sz="quarter" idx="5"/>
          </p:nvPr>
        </p:nvSpPr>
        <p:spPr/>
        <p:txBody>
          <a:bodyPr/>
          <a:lstStyle/>
          <a:p>
            <a:fld id="{418D6D84-A646-E642-963F-FEAA763E137C}" type="slidenum">
              <a:rPr lang="en-US" smtClean="0"/>
              <a:pPr/>
              <a:t>17</a:t>
            </a:fld>
            <a:endParaRPr lang="en-US"/>
          </a:p>
        </p:txBody>
      </p:sp>
    </p:spTree>
    <p:extLst>
      <p:ext uri="{BB962C8B-B14F-4D97-AF65-F5344CB8AC3E}">
        <p14:creationId xmlns:p14="http://schemas.microsoft.com/office/powerpoint/2010/main" val="2534407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9017" indent="-289017">
              <a:buFont typeface="Arial" panose="020B0604020202020204" pitchFamily="34" charset="0"/>
              <a:buChar char="•"/>
              <a:defRPr/>
            </a:pPr>
            <a:r>
              <a:rPr lang="en-US" sz="1600" dirty="0">
                <a:latin typeface="Palatino Linotype" panose="02040502050505030304" pitchFamily="18" charset="0"/>
              </a:rPr>
              <a:t>The cookie rewards will be delivered to your Troop Cookie Chair mid-to-late summer.</a:t>
            </a:r>
          </a:p>
          <a:p>
            <a:pPr marL="809237" lvl="1" indent="-289017">
              <a:defRPr/>
            </a:pPr>
            <a:r>
              <a:rPr lang="en-US" sz="1600" dirty="0">
                <a:latin typeface="Palatino Linotype" panose="02040502050505030304" pitchFamily="18" charset="0"/>
              </a:rPr>
              <a:t>Rewards are ordered after the program ends to ensure that we order the correct amount</a:t>
            </a:r>
          </a:p>
          <a:p>
            <a:pPr marL="809237" lvl="1" indent="-289017">
              <a:defRPr/>
            </a:pPr>
            <a:r>
              <a:rPr lang="en-US" sz="1600" dirty="0">
                <a:latin typeface="Palatino Linotype" panose="02040502050505030304" pitchFamily="18" charset="0"/>
              </a:rPr>
              <a:t>We are affected by supply chain and manufacturing timelines.</a:t>
            </a:r>
          </a:p>
          <a:p>
            <a:pPr marL="236032" indent="-236032">
              <a:spcAft>
                <a:spcPts val="607"/>
              </a:spcAft>
              <a:buFont typeface="Arial" pitchFamily="34" charset="0"/>
              <a:buChar char="•"/>
              <a:defRPr/>
            </a:pPr>
            <a:endParaRPr lang="en-US" sz="1600" dirty="0">
              <a:latin typeface="Palatino Linotype" panose="02040502050505030304" pitchFamily="18" charset="0"/>
            </a:endParaRPr>
          </a:p>
          <a:p>
            <a:pPr marL="236032" indent="-236032">
              <a:spcAft>
                <a:spcPts val="607"/>
              </a:spcAft>
              <a:buFont typeface="Arial" pitchFamily="34" charset="0"/>
              <a:buChar char="•"/>
              <a:defRPr/>
            </a:pPr>
            <a:r>
              <a:rPr lang="en-US" sz="1600" dirty="0">
                <a:latin typeface="Palatino Linotype" panose="02040502050505030304" pitchFamily="18" charset="0"/>
              </a:rPr>
              <a:t>Targeted by end of April:</a:t>
            </a:r>
          </a:p>
          <a:p>
            <a:pPr marL="756251" lvl="1" indent="-236032">
              <a:spcAft>
                <a:spcPts val="607"/>
              </a:spcAft>
              <a:defRPr/>
            </a:pPr>
            <a:r>
              <a:rPr lang="en-US" sz="1600" dirty="0">
                <a:latin typeface="Palatino Linotype" panose="02040502050505030304" pitchFamily="18" charset="0"/>
              </a:rPr>
              <a:t>Program credits will be provided separately.</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18</a:t>
            </a:fld>
            <a:endParaRPr lang="en-US"/>
          </a:p>
        </p:txBody>
      </p:sp>
    </p:spTree>
    <p:extLst>
      <p:ext uri="{BB962C8B-B14F-4D97-AF65-F5344CB8AC3E}">
        <p14:creationId xmlns:p14="http://schemas.microsoft.com/office/powerpoint/2010/main" val="2009613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GSGLA has lots of resources to inform you about the cookie program.</a:t>
            </a:r>
          </a:p>
          <a:p>
            <a:endParaRPr lang="en-US" dirty="0"/>
          </a:p>
          <a:p>
            <a:r>
              <a:rPr lang="en-US" dirty="0"/>
              <a:t>We have several ways of communicating important cookie program information to families.</a:t>
            </a:r>
          </a:p>
          <a:p>
            <a:endParaRPr lang="en-US" dirty="0"/>
          </a:p>
          <a:p>
            <a:r>
              <a:rPr lang="en-US" dirty="0"/>
              <a:t>The </a:t>
            </a:r>
            <a:r>
              <a:rPr lang="en-US" i="1" dirty="0"/>
              <a:t>Cookie Family Guide </a:t>
            </a:r>
            <a:r>
              <a:rPr lang="en-US" dirty="0"/>
              <a:t>will be mailed to all households in January. Please review it carefully for details about the cookie program. The </a:t>
            </a:r>
            <a:r>
              <a:rPr lang="en-US" i="1" dirty="0"/>
              <a:t>Quick Start Guide </a:t>
            </a:r>
            <a:r>
              <a:rPr lang="en-US" dirty="0"/>
              <a:t>will be distributed to each girl from her troop. This has lots of information in a condensed format to inform you about the cookie program.</a:t>
            </a:r>
          </a:p>
          <a:p>
            <a:endParaRPr lang="en-US" dirty="0"/>
          </a:p>
          <a:p>
            <a:r>
              <a:rPr lang="en-US" dirty="0"/>
              <a:t>We will email </a:t>
            </a:r>
            <a:r>
              <a:rPr lang="en-US" dirty="0" err="1"/>
              <a:t>cookiegrams</a:t>
            </a:r>
            <a:r>
              <a:rPr lang="en-US" dirty="0"/>
              <a:t> to families with up-to-the-minute reminders and information. Please keep an eye out for these </a:t>
            </a:r>
            <a:r>
              <a:rPr lang="en-US" dirty="0" err="1"/>
              <a:t>cookiegrams</a:t>
            </a:r>
            <a:r>
              <a:rPr lang="en-US" dirty="0"/>
              <a:t>, as they may contain processes that are updated to follow changing health and safety guidelines.</a:t>
            </a:r>
          </a:p>
          <a:p>
            <a:endParaRPr lang="en-US" dirty="0"/>
          </a:p>
          <a:p>
            <a:r>
              <a:rPr lang="en-US" dirty="0"/>
              <a:t>Your Troop Cookie Chair will send you regular emails with reminders and updates.</a:t>
            </a:r>
          </a:p>
          <a:p>
            <a:endParaRPr lang="en-US" dirty="0"/>
          </a:p>
          <a:p>
            <a:r>
              <a:rPr lang="en-US" dirty="0"/>
              <a:t>The Cookies+ page on the GSGLA website has all of the information about the cookie program and marketing resources for your cookie entrepreneur to promote her cookie business.</a:t>
            </a:r>
          </a:p>
        </p:txBody>
      </p:sp>
      <p:sp>
        <p:nvSpPr>
          <p:cNvPr id="4" name="Slide Number Placeholder 3"/>
          <p:cNvSpPr>
            <a:spLocks noGrp="1"/>
          </p:cNvSpPr>
          <p:nvPr>
            <p:ph type="sldNum" sz="quarter" idx="5"/>
          </p:nvPr>
        </p:nvSpPr>
        <p:spPr/>
        <p:txBody>
          <a:bodyPr/>
          <a:lstStyle/>
          <a:p>
            <a:fld id="{418D6D84-A646-E642-963F-FEAA763E137C}" type="slidenum">
              <a:rPr lang="en-US" smtClean="0"/>
              <a:pPr/>
              <a:t>19</a:t>
            </a:fld>
            <a:endParaRPr lang="en-US"/>
          </a:p>
        </p:txBody>
      </p:sp>
    </p:spTree>
    <p:extLst>
      <p:ext uri="{BB962C8B-B14F-4D97-AF65-F5344CB8AC3E}">
        <p14:creationId xmlns:p14="http://schemas.microsoft.com/office/powerpoint/2010/main" val="2272987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Girl Scouts and adult is responsible for following all of the guidelines listed in GSGLA publications. Please refer to the Parent/Guardian Permission form, the Parent Cookie Conduct Agreement, and the Family Guide for complete lists of responsibilities.</a:t>
            </a:r>
          </a:p>
          <a:p>
            <a:endParaRPr lang="en-US" dirty="0"/>
          </a:p>
          <a:p>
            <a:r>
              <a:rPr lang="en-US" dirty="0"/>
              <a:t>Some responsibilities include meeting troop due dates, storing and selling cookies in accordance with guidelines, receiving signed receipts every time you get cookies or turn in money. Families are responsible for all cookies received and all money due. Families must communicate with your troop cookie team regularly so that they know how your daughter’s cookie program is going.</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20</a:t>
            </a:fld>
            <a:endParaRPr lang="en-US"/>
          </a:p>
        </p:txBody>
      </p:sp>
    </p:spTree>
    <p:extLst>
      <p:ext uri="{BB962C8B-B14F-4D97-AF65-F5344CB8AC3E}">
        <p14:creationId xmlns:p14="http://schemas.microsoft.com/office/powerpoint/2010/main" val="2944485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fld id="{418D6D84-A646-E642-963F-FEAA763E137C}" type="slidenum">
              <a:rPr lang="en-US" smtClean="0"/>
              <a:pPr/>
              <a:t>21</a:t>
            </a:fld>
            <a:endParaRPr lang="en-US"/>
          </a:p>
        </p:txBody>
      </p:sp>
    </p:spTree>
    <p:extLst>
      <p:ext uri="{BB962C8B-B14F-4D97-AF65-F5344CB8AC3E}">
        <p14:creationId xmlns:p14="http://schemas.microsoft.com/office/powerpoint/2010/main" val="39271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Times New Roman" panose="02020603050405020304" pitchFamily="18" charset="0"/>
              </a:rPr>
              <a:t>Make the most of these colorful and cute marketing tools available in GSGLA stores starting in mid-November</a:t>
            </a:r>
          </a:p>
          <a:p>
            <a:pPr marL="346821" indent="-346821">
              <a:buFont typeface="Symbol" panose="05050102010706020507" pitchFamily="18" charset="2"/>
              <a:buChar char=""/>
            </a:pPr>
            <a:r>
              <a:rPr lang="en-US" u="sng" dirty="0">
                <a:latin typeface="Calibri" panose="020F0502020204030204" pitchFamily="34" charset="0"/>
                <a:ea typeface="Times New Roman" panose="02020603050405020304" pitchFamily="18" charset="0"/>
              </a:rPr>
              <a:t>Most</a:t>
            </a:r>
            <a:r>
              <a:rPr lang="en-US" dirty="0">
                <a:latin typeface="Calibri" panose="020F0502020204030204" pitchFamily="34" charset="0"/>
                <a:ea typeface="Times New Roman" panose="02020603050405020304" pitchFamily="18" charset="0"/>
              </a:rPr>
              <a:t> items are GSGLA-own (we made them) and are </a:t>
            </a:r>
            <a:r>
              <a:rPr lang="en-US" dirty="0">
                <a:solidFill>
                  <a:srgbClr val="FF0000"/>
                </a:solidFill>
                <a:latin typeface="Calibri" panose="020F0502020204030204" pitchFamily="34" charset="0"/>
                <a:ea typeface="Times New Roman" panose="02020603050405020304" pitchFamily="18" charset="0"/>
              </a:rPr>
              <a:t>NOT</a:t>
            </a:r>
            <a:r>
              <a:rPr lang="en-US" dirty="0">
                <a:latin typeface="Calibri" panose="020F0502020204030204" pitchFamily="34" charset="0"/>
                <a:ea typeface="Times New Roman" panose="02020603050405020304" pitchFamily="18" charset="0"/>
              </a:rPr>
              <a:t> for purchase at GSUSA online. </a:t>
            </a:r>
            <a:endParaRPr lang="en-US" dirty="0">
              <a:latin typeface="Calibri" panose="020F0502020204030204" pitchFamily="34" charset="0"/>
              <a:ea typeface="Calibri" panose="020F0502020204030204" pitchFamily="34" charset="0"/>
            </a:endParaRPr>
          </a:p>
          <a:p>
            <a:pPr marL="346821" indent="-346821">
              <a:buFont typeface="Symbol" panose="05050102010706020507" pitchFamily="18" charset="2"/>
              <a:buChar char=""/>
            </a:pPr>
            <a:r>
              <a:rPr lang="en-US" dirty="0">
                <a:latin typeface="Calibri" panose="020F0502020204030204" pitchFamily="34" charset="0"/>
                <a:ea typeface="Times New Roman" panose="02020603050405020304" pitchFamily="18" charset="0"/>
              </a:rPr>
              <a:t>These items do sell out fast and usually gone by end of January and there aren’t reorders on them.</a:t>
            </a:r>
            <a:endParaRPr lang="en-US" dirty="0">
              <a:latin typeface="Calibri" panose="020F0502020204030204" pitchFamily="34" charset="0"/>
              <a:ea typeface="Calibri" panose="020F0502020204030204" pitchFamily="34" charset="0"/>
            </a:endParaRPr>
          </a:p>
          <a:p>
            <a:pPr marL="346821" indent="-346821">
              <a:buFont typeface="Symbol" panose="05050102010706020507" pitchFamily="18" charset="2"/>
              <a:buChar char=""/>
            </a:pPr>
            <a:r>
              <a:rPr lang="en-US" dirty="0">
                <a:solidFill>
                  <a:srgbClr val="FF0000"/>
                </a:solidFill>
                <a:latin typeface="Calibri" panose="020F0502020204030204" pitchFamily="34" charset="0"/>
                <a:ea typeface="Times New Roman" panose="02020603050405020304" pitchFamily="18" charset="0"/>
              </a:rPr>
              <a:t>IMPORTANT</a:t>
            </a:r>
            <a:r>
              <a:rPr lang="en-US" dirty="0">
                <a:latin typeface="Calibri" panose="020F0502020204030204" pitchFamily="34" charset="0"/>
                <a:ea typeface="Times New Roman" panose="02020603050405020304" pitchFamily="18" charset="0"/>
              </a:rPr>
              <a:t>: The Cookie Cart is online at $49 and our price is $45. They have a shipping fee, plus a handling fee of $2.99 and taxes added to retail price. Way better to buy from us.</a:t>
            </a:r>
            <a:endParaRPr lang="en-US" dirty="0">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22</a:t>
            </a:fld>
            <a:endParaRPr lang="en-US"/>
          </a:p>
        </p:txBody>
      </p:sp>
    </p:spTree>
    <p:extLst>
      <p:ext uri="{BB962C8B-B14F-4D97-AF65-F5344CB8AC3E}">
        <p14:creationId xmlns:p14="http://schemas.microsoft.com/office/powerpoint/2010/main" val="1036204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9667" indent="-346821">
              <a:spcBef>
                <a:spcPts val="592"/>
              </a:spcBef>
              <a:buFont typeface="+mj-lt"/>
              <a:buAutoNum type="arabicPeriod"/>
            </a:pPr>
            <a:r>
              <a:rPr lang="en-US" spc="-5" dirty="0">
                <a:latin typeface="Palatino Linotype" panose="02040502050505030304" pitchFamily="18" charset="0"/>
                <a:cs typeface="Arial"/>
              </a:rPr>
              <a:t>Can I return cookies?</a:t>
            </a:r>
          </a:p>
          <a:p>
            <a:pPr marL="12845">
              <a:spcBef>
                <a:spcPts val="592"/>
              </a:spcBef>
            </a:pPr>
            <a:r>
              <a:rPr lang="en-US" spc="-5" dirty="0">
                <a:latin typeface="Palatino Linotype" panose="02040502050505030304" pitchFamily="18" charset="0"/>
                <a:cs typeface="Arial"/>
              </a:rPr>
              <a:t>	Your troop may allow cookies to be returned by a certain date. Check with your Troop Cookie Chair as soon as you think you have too many cookies.</a:t>
            </a:r>
          </a:p>
          <a:p>
            <a:pPr marL="244060" indent="-231214">
              <a:spcBef>
                <a:spcPts val="592"/>
              </a:spcBef>
              <a:buFont typeface="+mj-lt"/>
              <a:buAutoNum type="arabicPeriod" startAt="2"/>
            </a:pPr>
            <a:r>
              <a:rPr lang="en-US" spc="-5" dirty="0">
                <a:latin typeface="Palatino Linotype" panose="02040502050505030304" pitchFamily="18" charset="0"/>
                <a:cs typeface="Arial"/>
              </a:rPr>
              <a:t>My friend owns a restaurant and said my daughter could sell in front of it. Is that ok?</a:t>
            </a:r>
          </a:p>
          <a:p>
            <a:pPr marL="590873" lvl="1" indent="-231214">
              <a:spcBef>
                <a:spcPts val="592"/>
              </a:spcBef>
              <a:buFont typeface="+mj-lt"/>
              <a:buAutoNum type="arabicPeriod" startAt="2"/>
            </a:pPr>
            <a:r>
              <a:rPr lang="en-US" spc="-5" dirty="0">
                <a:latin typeface="Palatino Linotype" panose="02040502050505030304" pitchFamily="18" charset="0"/>
                <a:cs typeface="Arial"/>
              </a:rPr>
              <a:t>You would have to get special permission from your troop cookie chair to do this as a one-time opportunity. If you wish to sell at this location more than one time, it has to be an approved booth that any Girl Scout can booth at,.</a:t>
            </a:r>
          </a:p>
          <a:p>
            <a:pPr marL="359667" indent="-346821">
              <a:spcBef>
                <a:spcPts val="592"/>
              </a:spcBef>
              <a:buFont typeface="+mj-lt"/>
              <a:buAutoNum type="arabicPeriod"/>
            </a:pPr>
            <a:r>
              <a:rPr lang="en-US" spc="-5" dirty="0">
                <a:latin typeface="Palatino Linotype" panose="02040502050505030304" pitchFamily="18" charset="0"/>
                <a:cs typeface="Arial"/>
              </a:rPr>
              <a:t>Can my Girl Scout do a walkabout on a college campus?</a:t>
            </a:r>
          </a:p>
          <a:p>
            <a:pPr marL="706480" lvl="1" indent="-346821">
              <a:spcBef>
                <a:spcPts val="592"/>
              </a:spcBef>
              <a:buFont typeface="+mj-lt"/>
              <a:buAutoNum type="arabicPeriod"/>
            </a:pPr>
            <a:r>
              <a:rPr lang="en-US" spc="-5" dirty="0">
                <a:latin typeface="Palatino Linotype" panose="02040502050505030304" pitchFamily="18" charset="0"/>
                <a:cs typeface="Arial"/>
              </a:rPr>
              <a:t>Walkabouts are in residential areas, only. While the student housing on a college campus may be viewed as residential, the fact that it’s on the campus makes it non-residential and therefore off-limits for a walkabout. Ask your Troop Cookie Chair if </a:t>
            </a:r>
            <a:r>
              <a:rPr lang="en-US" spc="-5" dirty="0" err="1">
                <a:latin typeface="Palatino Linotype" panose="02040502050505030304" pitchFamily="18" charset="0"/>
                <a:cs typeface="Arial"/>
              </a:rPr>
              <a:t>boothing</a:t>
            </a:r>
            <a:r>
              <a:rPr lang="en-US" spc="-5" dirty="0">
                <a:latin typeface="Palatino Linotype" panose="02040502050505030304" pitchFamily="18" charset="0"/>
                <a:cs typeface="Arial"/>
              </a:rPr>
              <a:t> is available on your nearby college campus. </a:t>
            </a:r>
          </a:p>
          <a:p>
            <a:pPr marL="359667" indent="-346821">
              <a:spcBef>
                <a:spcPts val="592"/>
              </a:spcBef>
              <a:buFont typeface="+mj-lt"/>
              <a:buAutoNum type="arabicPeriod"/>
            </a:pPr>
            <a:r>
              <a:rPr lang="en-US" spc="-5" dirty="0">
                <a:latin typeface="Palatino Linotype" panose="02040502050505030304" pitchFamily="18" charset="0"/>
                <a:cs typeface="Arial"/>
              </a:rPr>
              <a:t>What are the options to participate if my daughter’s troop does not want to sell cookies?</a:t>
            </a:r>
          </a:p>
          <a:p>
            <a:pPr marL="706480" lvl="1" indent="-346821">
              <a:spcBef>
                <a:spcPts val="592"/>
              </a:spcBef>
              <a:buFont typeface="+mj-lt"/>
              <a:buAutoNum type="arabicPeriod"/>
            </a:pPr>
            <a:r>
              <a:rPr lang="en-US" spc="-5" dirty="0">
                <a:latin typeface="Palatino Linotype" panose="02040502050505030304" pitchFamily="18" charset="0"/>
                <a:cs typeface="Arial"/>
              </a:rPr>
              <a:t>If your troop does not want to sell cookies, you can sign up to be the Troop Cookie Chair for your daughter. You would manage her cookie program as a parent/caregiver and as the troop volunteer.</a:t>
            </a:r>
          </a:p>
          <a:p>
            <a:pPr marL="359667" indent="-346821">
              <a:spcBef>
                <a:spcPts val="592"/>
              </a:spcBef>
              <a:buFont typeface="+mj-lt"/>
              <a:buAutoNum type="arabicPeriod"/>
            </a:pPr>
            <a:r>
              <a:rPr lang="en-US" spc="-5" dirty="0">
                <a:latin typeface="Palatino Linotype" panose="02040502050505030304" pitchFamily="18" charset="0"/>
                <a:cs typeface="Arial"/>
              </a:rPr>
              <a:t>Can my daughter sell cookies in front of a marijuana dispensary?</a:t>
            </a:r>
          </a:p>
          <a:p>
            <a:pPr marL="706480" lvl="1" indent="-346821">
              <a:spcBef>
                <a:spcPts val="592"/>
              </a:spcBef>
              <a:buFont typeface="+mj-lt"/>
              <a:buAutoNum type="arabicPeriod"/>
            </a:pPr>
            <a:r>
              <a:rPr lang="en-US" spc="-5" dirty="0">
                <a:latin typeface="Palatino Linotype" panose="02040502050505030304" pitchFamily="18" charset="0"/>
                <a:cs typeface="Arial"/>
              </a:rPr>
              <a:t>While GSGLA recognizes marijuana dispensaries and other adult-oriented businesses as legitimate, we do not feel that it’s appropriate for our Girl Scouts to booth in front of them. A good rule of thumb is that Girl Scouts may booth at businesses that they can be customers of.</a:t>
            </a:r>
          </a:p>
          <a:p>
            <a:pPr marL="224371" indent="-224371">
              <a:buAutoNum type="arabicPeriod" startAt="6"/>
            </a:pPr>
            <a:r>
              <a:rPr lang="en-US" dirty="0"/>
              <a:t>Can I post on Next Door?</a:t>
            </a:r>
          </a:p>
          <a:p>
            <a:pPr marL="560919" lvl="1" indent="-224371">
              <a:buAutoNum type="arabicPeriod" startAt="6"/>
            </a:pPr>
            <a:r>
              <a:rPr lang="en-US" dirty="0"/>
              <a:t>Girl Scouts may post their Digital Cookie link on </a:t>
            </a:r>
            <a:r>
              <a:rPr lang="en-US" dirty="0" err="1"/>
              <a:t>NextDoor</a:t>
            </a:r>
            <a:r>
              <a:rPr lang="en-US" dirty="0"/>
              <a:t> or similar apps, only within the immediate neighborhood where they reside.</a:t>
            </a:r>
          </a:p>
        </p:txBody>
      </p:sp>
      <p:sp>
        <p:nvSpPr>
          <p:cNvPr id="4" name="Slide Number Placeholder 3"/>
          <p:cNvSpPr>
            <a:spLocks noGrp="1"/>
          </p:cNvSpPr>
          <p:nvPr>
            <p:ph type="sldNum" sz="quarter" idx="5"/>
          </p:nvPr>
        </p:nvSpPr>
        <p:spPr/>
        <p:txBody>
          <a:bodyPr/>
          <a:lstStyle/>
          <a:p>
            <a:fld id="{418D6D84-A646-E642-963F-FEAA763E137C}" type="slidenum">
              <a:rPr lang="en-US" smtClean="0"/>
              <a:pPr/>
              <a:t>23</a:t>
            </a:fld>
            <a:endParaRPr lang="en-US"/>
          </a:p>
        </p:txBody>
      </p:sp>
    </p:spTree>
    <p:extLst>
      <p:ext uri="{BB962C8B-B14F-4D97-AF65-F5344CB8AC3E}">
        <p14:creationId xmlns:p14="http://schemas.microsoft.com/office/powerpoint/2010/main" val="4152695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watching this training.</a:t>
            </a:r>
          </a:p>
          <a:p>
            <a:endParaRPr lang="en-US" dirty="0"/>
          </a:p>
          <a:p>
            <a:r>
              <a:rPr lang="en-US" dirty="0"/>
              <a:t>We are so excited to see the creative ways that girls will participate in the Cookie Program this year! </a:t>
            </a:r>
          </a:p>
        </p:txBody>
      </p:sp>
      <p:sp>
        <p:nvSpPr>
          <p:cNvPr id="4" name="Slide Number Placeholder 3"/>
          <p:cNvSpPr>
            <a:spLocks noGrp="1"/>
          </p:cNvSpPr>
          <p:nvPr>
            <p:ph type="sldNum" sz="quarter" idx="5"/>
          </p:nvPr>
        </p:nvSpPr>
        <p:spPr/>
        <p:txBody>
          <a:bodyPr/>
          <a:lstStyle/>
          <a:p>
            <a:fld id="{418D6D84-A646-E642-963F-FEAA763E137C}" type="slidenum">
              <a:rPr lang="en-US" smtClean="0"/>
              <a:pPr/>
              <a:t>24</a:t>
            </a:fld>
            <a:endParaRPr lang="en-US"/>
          </a:p>
        </p:txBody>
      </p:sp>
    </p:spTree>
    <p:extLst>
      <p:ext uri="{BB962C8B-B14F-4D97-AF65-F5344CB8AC3E}">
        <p14:creationId xmlns:p14="http://schemas.microsoft.com/office/powerpoint/2010/main" val="1393993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8.svg"/><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image" Target="../media/image7.png"/><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10.svg"/><Relationship Id="rId15" Type="http://schemas.openxmlformats.org/officeDocument/2006/relationships/image" Target="../media/image20.svg"/><Relationship Id="rId23" Type="http://schemas.openxmlformats.org/officeDocument/2006/relationships/image" Target="../media/image28.svg"/><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9.pn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Master" Target="../slideMasters/slideMaster1.xml"/><Relationship Id="rId5" Type="http://schemas.openxmlformats.org/officeDocument/2006/relationships/image" Target="../media/image44.svg"/><Relationship Id="rId4" Type="http://schemas.openxmlformats.org/officeDocument/2006/relationships/image" Target="../media/image4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1.xml"/><Relationship Id="rId5" Type="http://schemas.openxmlformats.org/officeDocument/2006/relationships/image" Target="../media/image44.svg"/><Relationship Id="rId4" Type="http://schemas.openxmlformats.org/officeDocument/2006/relationships/image" Target="../media/image43.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3" Type="http://schemas.openxmlformats.org/officeDocument/2006/relationships/image" Target="../media/image62.svg"/><Relationship Id="rId18" Type="http://schemas.openxmlformats.org/officeDocument/2006/relationships/image" Target="../media/image67.png"/><Relationship Id="rId26" Type="http://schemas.openxmlformats.org/officeDocument/2006/relationships/image" Target="../media/image75.png"/><Relationship Id="rId3" Type="http://schemas.openxmlformats.org/officeDocument/2006/relationships/image" Target="../media/image52.svg"/><Relationship Id="rId21" Type="http://schemas.openxmlformats.org/officeDocument/2006/relationships/image" Target="../media/image70.svg"/><Relationship Id="rId34" Type="http://schemas.openxmlformats.org/officeDocument/2006/relationships/image" Target="../media/image83.png"/><Relationship Id="rId7" Type="http://schemas.openxmlformats.org/officeDocument/2006/relationships/image" Target="../media/image56.svg"/><Relationship Id="rId12" Type="http://schemas.openxmlformats.org/officeDocument/2006/relationships/image" Target="../media/image61.png"/><Relationship Id="rId17" Type="http://schemas.openxmlformats.org/officeDocument/2006/relationships/image" Target="../media/image66.svg"/><Relationship Id="rId25" Type="http://schemas.openxmlformats.org/officeDocument/2006/relationships/image" Target="../media/image74.svg"/><Relationship Id="rId33" Type="http://schemas.openxmlformats.org/officeDocument/2006/relationships/image" Target="../media/image82.svg"/><Relationship Id="rId2" Type="http://schemas.openxmlformats.org/officeDocument/2006/relationships/image" Target="../media/image51.png"/><Relationship Id="rId16" Type="http://schemas.openxmlformats.org/officeDocument/2006/relationships/image" Target="../media/image65.png"/><Relationship Id="rId20" Type="http://schemas.openxmlformats.org/officeDocument/2006/relationships/image" Target="../media/image69.png"/><Relationship Id="rId29" Type="http://schemas.openxmlformats.org/officeDocument/2006/relationships/image" Target="../media/image78.svg"/><Relationship Id="rId1" Type="http://schemas.openxmlformats.org/officeDocument/2006/relationships/slideMaster" Target="../slideMasters/slideMaster1.xml"/><Relationship Id="rId6" Type="http://schemas.openxmlformats.org/officeDocument/2006/relationships/image" Target="../media/image55.png"/><Relationship Id="rId11" Type="http://schemas.openxmlformats.org/officeDocument/2006/relationships/image" Target="../media/image60.svg"/><Relationship Id="rId24" Type="http://schemas.openxmlformats.org/officeDocument/2006/relationships/image" Target="../media/image73.png"/><Relationship Id="rId32" Type="http://schemas.openxmlformats.org/officeDocument/2006/relationships/image" Target="../media/image81.png"/><Relationship Id="rId5" Type="http://schemas.openxmlformats.org/officeDocument/2006/relationships/image" Target="../media/image54.svg"/><Relationship Id="rId15" Type="http://schemas.openxmlformats.org/officeDocument/2006/relationships/image" Target="../media/image64.svg"/><Relationship Id="rId23" Type="http://schemas.openxmlformats.org/officeDocument/2006/relationships/image" Target="../media/image72.svg"/><Relationship Id="rId28" Type="http://schemas.openxmlformats.org/officeDocument/2006/relationships/image" Target="../media/image77.png"/><Relationship Id="rId10" Type="http://schemas.openxmlformats.org/officeDocument/2006/relationships/image" Target="../media/image59.png"/><Relationship Id="rId19" Type="http://schemas.openxmlformats.org/officeDocument/2006/relationships/image" Target="../media/image68.svg"/><Relationship Id="rId31" Type="http://schemas.openxmlformats.org/officeDocument/2006/relationships/image" Target="../media/image80.svg"/><Relationship Id="rId4" Type="http://schemas.openxmlformats.org/officeDocument/2006/relationships/image" Target="../media/image53.png"/><Relationship Id="rId9" Type="http://schemas.openxmlformats.org/officeDocument/2006/relationships/image" Target="../media/image58.svg"/><Relationship Id="rId14" Type="http://schemas.openxmlformats.org/officeDocument/2006/relationships/image" Target="../media/image63.png"/><Relationship Id="rId22" Type="http://schemas.openxmlformats.org/officeDocument/2006/relationships/image" Target="../media/image71.png"/><Relationship Id="rId27" Type="http://schemas.openxmlformats.org/officeDocument/2006/relationships/image" Target="../media/image76.svg"/><Relationship Id="rId30" Type="http://schemas.openxmlformats.org/officeDocument/2006/relationships/image" Target="../media/image79.png"/><Relationship Id="rId35" Type="http://schemas.openxmlformats.org/officeDocument/2006/relationships/image" Target="../media/image84.svg"/><Relationship Id="rId8" Type="http://schemas.openxmlformats.org/officeDocument/2006/relationships/image" Target="../media/image57.png"/></Relationships>
</file>

<file path=ppt/slideLayouts/_rels/slideLayout160.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6.svg"/><Relationship Id="rId18" Type="http://schemas.openxmlformats.org/officeDocument/2006/relationships/image" Target="../media/image101.png"/><Relationship Id="rId3" Type="http://schemas.openxmlformats.org/officeDocument/2006/relationships/image" Target="../media/image86.svg"/><Relationship Id="rId7" Type="http://schemas.openxmlformats.org/officeDocument/2006/relationships/image" Target="../media/image90.svg"/><Relationship Id="rId12" Type="http://schemas.openxmlformats.org/officeDocument/2006/relationships/image" Target="../media/image95.png"/><Relationship Id="rId17" Type="http://schemas.openxmlformats.org/officeDocument/2006/relationships/image" Target="../media/image100.svg"/><Relationship Id="rId2" Type="http://schemas.openxmlformats.org/officeDocument/2006/relationships/image" Target="../media/image85.png"/><Relationship Id="rId16" Type="http://schemas.openxmlformats.org/officeDocument/2006/relationships/image" Target="../media/image99.png"/><Relationship Id="rId1" Type="http://schemas.openxmlformats.org/officeDocument/2006/relationships/slideMaster" Target="../slideMasters/slideMaster1.xml"/><Relationship Id="rId6" Type="http://schemas.openxmlformats.org/officeDocument/2006/relationships/image" Target="../media/image89.png"/><Relationship Id="rId11" Type="http://schemas.openxmlformats.org/officeDocument/2006/relationships/image" Target="../media/image94.svg"/><Relationship Id="rId5" Type="http://schemas.openxmlformats.org/officeDocument/2006/relationships/image" Target="../media/image88.svg"/><Relationship Id="rId15" Type="http://schemas.openxmlformats.org/officeDocument/2006/relationships/image" Target="../media/image98.svg"/><Relationship Id="rId10" Type="http://schemas.openxmlformats.org/officeDocument/2006/relationships/image" Target="../media/image93.png"/><Relationship Id="rId19" Type="http://schemas.openxmlformats.org/officeDocument/2006/relationships/image" Target="../media/image102.svg"/><Relationship Id="rId4" Type="http://schemas.openxmlformats.org/officeDocument/2006/relationships/image" Target="../media/image87.png"/><Relationship Id="rId9" Type="http://schemas.openxmlformats.org/officeDocument/2006/relationships/image" Target="../media/image92.svg"/><Relationship Id="rId14" Type="http://schemas.openxmlformats.org/officeDocument/2006/relationships/image" Target="../media/image97.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2.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Master" Target="../slideMasters/slideMaster2.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7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8.svg"/><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svg"/><Relationship Id="rId25" Type="http://schemas.openxmlformats.org/officeDocument/2006/relationships/image" Target="../media/image30.svg"/><Relationship Id="rId2" Type="http://schemas.openxmlformats.org/officeDocument/2006/relationships/image" Target="../media/image7.png"/><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Master" Target="../slideMasters/slideMaster2.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10.svg"/><Relationship Id="rId15" Type="http://schemas.openxmlformats.org/officeDocument/2006/relationships/image" Target="../media/image20.svg"/><Relationship Id="rId23" Type="http://schemas.openxmlformats.org/officeDocument/2006/relationships/image" Target="../media/image28.svg"/><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9.png"/><Relationship Id="rId9" Type="http://schemas.openxmlformats.org/officeDocument/2006/relationships/image" Target="../media/image14.sv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svg"/></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104.svg"/><Relationship Id="rId7" Type="http://schemas.openxmlformats.org/officeDocument/2006/relationships/image" Target="../media/image108.svg"/><Relationship Id="rId2" Type="http://schemas.openxmlformats.org/officeDocument/2006/relationships/image" Target="../media/image103.png"/><Relationship Id="rId1" Type="http://schemas.openxmlformats.org/officeDocument/2006/relationships/slideMaster" Target="../slideMasters/slideMaster2.xml"/><Relationship Id="rId6" Type="http://schemas.openxmlformats.org/officeDocument/2006/relationships/image" Target="../media/image107.png"/><Relationship Id="rId5" Type="http://schemas.openxmlformats.org/officeDocument/2006/relationships/image" Target="../media/image106.svg"/><Relationship Id="rId4" Type="http://schemas.openxmlformats.org/officeDocument/2006/relationships/image" Target="../media/image10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4769" b="13495"/>
          <a:stretch/>
        </p:blipFill>
        <p:spPr>
          <a:xfrm>
            <a:off x="190500" y="1945758"/>
            <a:ext cx="4218590" cy="3026292"/>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4572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37" name="TextBox 36">
            <a:extLst>
              <a:ext uri="{FF2B5EF4-FFF2-40B4-BE49-F238E27FC236}">
                <a16:creationId xmlns:a16="http://schemas.microsoft.com/office/drawing/2014/main" id="{3912D466-75DF-5045-8027-60B5404FC8B5}"/>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Front Cover Slide - Octagon Frame</a:t>
            </a: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©2021 Girl Scouts of the USA. All Rights Reserved.  Not for public distribution.</a:t>
            </a:r>
          </a:p>
        </p:txBody>
      </p:sp>
      <p:sp>
        <p:nvSpPr>
          <p:cNvPr id="10" name="TextBox 9">
            <a:extLst>
              <a:ext uri="{FF2B5EF4-FFF2-40B4-BE49-F238E27FC236}">
                <a16:creationId xmlns:a16="http://schemas.microsoft.com/office/drawing/2014/main" id="{0DFCB572-6CF0-7248-8DA7-980A1E1637D1}"/>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Octagon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endParaRPr kumimoji="0" lang="en-US" sz="800" b="0" i="0" u="none" strike="noStrike" kern="1200" cap="none" spc="0" normalizeH="0" baseline="0" noProof="0">
              <a:ln>
                <a:noFill/>
              </a:ln>
              <a:solidFill>
                <a:srgbClr val="808080"/>
              </a:solidFill>
              <a:effectLst/>
              <a:uLnTx/>
              <a:uFillTx/>
              <a:latin typeface="Girl Scout Display Light" panose="02020003000000000000" pitchFamily="18" charset="0"/>
              <a:ea typeface="+mn-ea"/>
              <a:cs typeface="+mn-cs"/>
            </a:endParaRP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
        <p:nvSpPr>
          <p:cNvPr id="19" name="Picture Placeholder 9">
            <a:extLst>
              <a:ext uri="{FF2B5EF4-FFF2-40B4-BE49-F238E27FC236}">
                <a16:creationId xmlns:a16="http://schemas.microsoft.com/office/drawing/2014/main" id="{0C57FBF6-6558-DD47-AFD4-3FB65870CB00}"/>
              </a:ext>
            </a:extLst>
          </p:cNvPr>
          <p:cNvSpPr>
            <a:spLocks noGrp="1"/>
          </p:cNvSpPr>
          <p:nvPr>
            <p:ph type="pic" sz="quarter" idx="21" hasCustomPrompt="1"/>
          </p:nvPr>
        </p:nvSpPr>
        <p:spPr>
          <a:xfrm>
            <a:off x="4756089" y="157362"/>
            <a:ext cx="4203821" cy="4808560"/>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190500" y="171450"/>
            <a:ext cx="4229100" cy="146777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180326" y="2254597"/>
            <a:ext cx="4229100" cy="1138793"/>
          </a:xfrm>
        </p:spPr>
        <p:txBody>
          <a:bodyPr anchor="b"/>
          <a:lstStyle>
            <a:lvl1pPr algn="ctr">
              <a:lnSpc>
                <a:spcPct val="100000"/>
              </a:lnSpc>
              <a:defRPr sz="2400" b="0" i="0">
                <a:solidFill>
                  <a:schemeClr val="tx1"/>
                </a:solidFill>
                <a:latin typeface="Girl Scout Display Light" panose="02020003000000000000" pitchFamily="18" charset="0"/>
              </a:defRPr>
            </a:lvl1pPr>
          </a:lstStyle>
          <a:p>
            <a:r>
              <a:rPr lang="en-US"/>
              <a:t>Type Here to Enter a</a:t>
            </a:r>
            <a:br>
              <a:rPr lang="en-US"/>
            </a:br>
            <a:r>
              <a:rPr lang="en-US"/>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171646" y="3434367"/>
            <a:ext cx="4229100" cy="806147"/>
          </a:xfrm>
        </p:spPr>
        <p:txBody>
          <a:bodyPr lIns="182880" rIns="182880" anchor="ctr">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baseline="0">
                <a:solidFill>
                  <a:schemeClr val="tx1"/>
                </a:solidFill>
                <a:latin typeface="Girl Scout Display Light" panose="02020003000000000000" pitchFamily="18" charset="0"/>
              </a:defRPr>
            </a:lvl1pPr>
          </a:lstStyle>
          <a:p>
            <a:pPr lvl="0"/>
            <a:r>
              <a:rPr lang="en-US"/>
              <a:t>Type here to enter a multi-line cover subtitle. Ut </a:t>
            </a:r>
            <a:r>
              <a:rPr lang="en-US" err="1"/>
              <a:t>enim</a:t>
            </a:r>
            <a:r>
              <a:rPr lang="en-US"/>
              <a:t> ad minima </a:t>
            </a:r>
            <a:r>
              <a:rPr lang="en-US" err="1"/>
              <a:t>veniam</a:t>
            </a:r>
            <a:r>
              <a:rPr lang="en-US"/>
              <a:t>, </a:t>
            </a:r>
            <a:r>
              <a:rPr lang="en-US" err="1"/>
              <a:t>quis</a:t>
            </a:r>
            <a:r>
              <a:rPr lang="en-US"/>
              <a:t> nostrum </a:t>
            </a:r>
            <a:r>
              <a:rPr lang="en-US" err="1"/>
              <a:t>escipit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Tree>
    <p:extLst>
      <p:ext uri="{BB962C8B-B14F-4D97-AF65-F5344CB8AC3E}">
        <p14:creationId xmlns:p14="http://schemas.microsoft.com/office/powerpoint/2010/main" val="11662532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anim calcmode="lin" valueType="num">
                                      <p:cBhvr>
                                        <p:cTn id="11" dur="500" fill="hold"/>
                                        <p:tgtEl>
                                          <p:spTgt spid="20"/>
                                        </p:tgtEl>
                                        <p:attrNameLst>
                                          <p:attrName>ppt_x</p:attrName>
                                        </p:attrNameLst>
                                      </p:cBhvr>
                                      <p:tavLst>
                                        <p:tav tm="0">
                                          <p:val>
                                            <p:strVal val="#ppt_x"/>
                                          </p:val>
                                        </p:tav>
                                        <p:tav tm="100000">
                                          <p:val>
                                            <p:strVal val="#ppt_x"/>
                                          </p:val>
                                        </p:tav>
                                      </p:tavLst>
                                    </p:anim>
                                    <p:anim calcmode="lin" valueType="num">
                                      <p:cBhvr>
                                        <p:cTn id="12" dur="500" fill="hold"/>
                                        <p:tgtEl>
                                          <p:spTgt spid="20"/>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fade">
                                      <p:cBhvr>
                                        <p:cTn id="15"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Lst>
  </p:timing>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4769" b="13495"/>
          <a:stretch/>
        </p:blipFill>
        <p:spPr>
          <a:xfrm>
            <a:off x="190500" y="1945758"/>
            <a:ext cx="4218590" cy="3026292"/>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4572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©2021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190500" y="171450"/>
            <a:ext cx="4229100" cy="146777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171646" y="3434367"/>
            <a:ext cx="4229100" cy="806147"/>
          </a:xfrm>
        </p:spPr>
        <p:txBody>
          <a:bodyPr lIns="182880" rIns="182880" anchor="ctr">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baseline="0">
                <a:solidFill>
                  <a:schemeClr val="tx1"/>
                </a:solidFill>
                <a:latin typeface="Girl Scout Display Light" panose="02020003000000000000" pitchFamily="18" charset="0"/>
              </a:defRPr>
            </a:lvl1pPr>
          </a:lstStyle>
          <a:p>
            <a:pPr lvl="0"/>
            <a:r>
              <a:rPr lang="en-US"/>
              <a:t>Type here to enter a multi-line cover subtitle. Ut </a:t>
            </a:r>
            <a:r>
              <a:rPr lang="en-US" err="1"/>
              <a:t>enim</a:t>
            </a:r>
            <a:r>
              <a:rPr lang="en-US"/>
              <a:t> ad minima </a:t>
            </a:r>
            <a:r>
              <a:rPr lang="en-US" err="1"/>
              <a:t>veniam</a:t>
            </a:r>
            <a:r>
              <a:rPr lang="en-US"/>
              <a:t>, </a:t>
            </a:r>
            <a:r>
              <a:rPr lang="en-US" err="1"/>
              <a:t>quis</a:t>
            </a:r>
            <a:r>
              <a:rPr lang="en-US"/>
              <a:t> nostrum </a:t>
            </a:r>
            <a:r>
              <a:rPr lang="en-US" err="1"/>
              <a:t>escipit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3" name="Picture Placeholder 10">
            <a:extLst>
              <a:ext uri="{FF2B5EF4-FFF2-40B4-BE49-F238E27FC236}">
                <a16:creationId xmlns:a16="http://schemas.microsoft.com/office/drawing/2014/main" id="{AF306BAB-4DAA-9B49-9292-A3304E469ECE}"/>
              </a:ext>
            </a:extLst>
          </p:cNvPr>
          <p:cNvSpPr>
            <a:spLocks noGrp="1"/>
          </p:cNvSpPr>
          <p:nvPr>
            <p:ph type="pic" sz="quarter" idx="21" hasCustomPrompt="1"/>
          </p:nvPr>
        </p:nvSpPr>
        <p:spPr>
          <a:xfrm>
            <a:off x="4730750" y="195251"/>
            <a:ext cx="4222750" cy="4781525"/>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6" name="TextBox 15">
            <a:extLst>
              <a:ext uri="{FF2B5EF4-FFF2-40B4-BE49-F238E27FC236}">
                <a16:creationId xmlns:a16="http://schemas.microsoft.com/office/drawing/2014/main" id="{50454CED-751D-034B-9CEE-9B3F24962C43}"/>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Front Cover Slide - Barrel Frame</a:t>
            </a:r>
          </a:p>
        </p:txBody>
      </p:sp>
      <p:sp>
        <p:nvSpPr>
          <p:cNvPr id="17" name="TextBox 16">
            <a:extLst>
              <a:ext uri="{FF2B5EF4-FFF2-40B4-BE49-F238E27FC236}">
                <a16:creationId xmlns:a16="http://schemas.microsoft.com/office/drawing/2014/main" id="{738F664E-0085-304B-BBEC-C0817ACDAA46}"/>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Barrel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endParaRPr kumimoji="0" lang="en-US" sz="800" b="0" i="0" u="none" strike="noStrike" kern="1200" cap="none" spc="0" normalizeH="0" baseline="0" noProof="0">
              <a:ln>
                <a:noFill/>
              </a:ln>
              <a:solidFill>
                <a:srgbClr val="808080"/>
              </a:solidFill>
              <a:effectLst/>
              <a:uLnTx/>
              <a:uFillTx/>
              <a:latin typeface="Girl Scout Display Light" panose="02020003000000000000" pitchFamily="18" charset="0"/>
              <a:ea typeface="+mn-ea"/>
              <a:cs typeface="+mn-cs"/>
            </a:endParaRP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
        <p:nvSpPr>
          <p:cNvPr id="18" name="Title 11">
            <a:extLst>
              <a:ext uri="{FF2B5EF4-FFF2-40B4-BE49-F238E27FC236}">
                <a16:creationId xmlns:a16="http://schemas.microsoft.com/office/drawing/2014/main" id="{9FB77E80-74BD-3D4A-888C-596E6FF2C516}"/>
              </a:ext>
            </a:extLst>
          </p:cNvPr>
          <p:cNvSpPr>
            <a:spLocks noGrp="1"/>
          </p:cNvSpPr>
          <p:nvPr>
            <p:ph type="title" hasCustomPrompt="1"/>
          </p:nvPr>
        </p:nvSpPr>
        <p:spPr>
          <a:xfrm>
            <a:off x="180326" y="2254597"/>
            <a:ext cx="4229100" cy="1138793"/>
          </a:xfrm>
        </p:spPr>
        <p:txBody>
          <a:bodyPr anchor="b"/>
          <a:lstStyle>
            <a:lvl1pPr algn="ctr">
              <a:lnSpc>
                <a:spcPct val="100000"/>
              </a:lnSpc>
              <a:defRPr sz="2400" b="0" i="0">
                <a:solidFill>
                  <a:schemeClr val="tx1"/>
                </a:solidFill>
                <a:latin typeface="Girl Scout Display Light" panose="02020003000000000000" pitchFamily="18" charset="0"/>
              </a:defRPr>
            </a:lvl1pPr>
          </a:lstStyle>
          <a:p>
            <a:r>
              <a:rPr lang="en-US"/>
              <a:t>Type Here to Enter a</a:t>
            </a:r>
            <a:br>
              <a:rPr lang="en-US"/>
            </a:br>
            <a:r>
              <a:rPr lang="en-US"/>
              <a:t>Multi-line Presentation Title</a:t>
            </a:r>
          </a:p>
        </p:txBody>
      </p:sp>
    </p:spTree>
    <p:extLst>
      <p:ext uri="{BB962C8B-B14F-4D97-AF65-F5344CB8AC3E}">
        <p14:creationId xmlns:p14="http://schemas.microsoft.com/office/powerpoint/2010/main" val="18249159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P spid="18" grpId="0"/>
    </p:bldLst>
  </p:timing>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4769" b="13495"/>
          <a:stretch/>
        </p:blipFill>
        <p:spPr>
          <a:xfrm>
            <a:off x="190500" y="1945758"/>
            <a:ext cx="4218590" cy="3026292"/>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4572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©2021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190500" y="171450"/>
            <a:ext cx="4229100" cy="146777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180326" y="2254597"/>
            <a:ext cx="4229100" cy="1138793"/>
          </a:xfrm>
        </p:spPr>
        <p:txBody>
          <a:bodyPr anchor="b"/>
          <a:lstStyle>
            <a:lvl1pPr algn="ctr">
              <a:lnSpc>
                <a:spcPct val="100000"/>
              </a:lnSpc>
              <a:defRPr sz="2400" b="0" i="0">
                <a:solidFill>
                  <a:schemeClr val="tx1"/>
                </a:solidFill>
                <a:latin typeface="Girl Scout Display Light" panose="02020003000000000000" pitchFamily="18" charset="0"/>
              </a:defRPr>
            </a:lvl1pPr>
          </a:lstStyle>
          <a:p>
            <a:r>
              <a:rPr lang="en-US"/>
              <a:t>Type Here to Enter a</a:t>
            </a:r>
            <a:br>
              <a:rPr lang="en-US"/>
            </a:br>
            <a:r>
              <a:rPr lang="en-US"/>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171646" y="3434367"/>
            <a:ext cx="4229100" cy="806147"/>
          </a:xfrm>
        </p:spPr>
        <p:txBody>
          <a:bodyPr lIns="182880" rIns="182880" anchor="ctr">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baseline="0">
                <a:solidFill>
                  <a:schemeClr val="tx1"/>
                </a:solidFill>
                <a:latin typeface="Girl Scout Display Light" panose="02020003000000000000" pitchFamily="18" charset="0"/>
              </a:defRPr>
            </a:lvl1pPr>
          </a:lstStyle>
          <a:p>
            <a:pPr lvl="0"/>
            <a:r>
              <a:rPr lang="en-US"/>
              <a:t>Type here to enter a multi-line cover subtitle. Ut </a:t>
            </a:r>
            <a:r>
              <a:rPr lang="en-US" err="1"/>
              <a:t>enim</a:t>
            </a:r>
            <a:r>
              <a:rPr lang="en-US"/>
              <a:t> ad minima </a:t>
            </a:r>
            <a:r>
              <a:rPr lang="en-US" err="1"/>
              <a:t>veniam</a:t>
            </a:r>
            <a:r>
              <a:rPr lang="en-US"/>
              <a:t>, </a:t>
            </a:r>
            <a:r>
              <a:rPr lang="en-US" err="1"/>
              <a:t>quis</a:t>
            </a:r>
            <a:r>
              <a:rPr lang="en-US"/>
              <a:t> nostrum </a:t>
            </a:r>
            <a:r>
              <a:rPr lang="en-US" err="1"/>
              <a:t>escipit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3" name="Picture Placeholder 9">
            <a:extLst>
              <a:ext uri="{FF2B5EF4-FFF2-40B4-BE49-F238E27FC236}">
                <a16:creationId xmlns:a16="http://schemas.microsoft.com/office/drawing/2014/main" id="{1D0CD317-FEDE-644E-A458-6B9E99229AC7}"/>
              </a:ext>
            </a:extLst>
          </p:cNvPr>
          <p:cNvSpPr>
            <a:spLocks noGrp="1"/>
          </p:cNvSpPr>
          <p:nvPr>
            <p:ph type="pic" sz="quarter" idx="21" hasCustomPrompt="1"/>
          </p:nvPr>
        </p:nvSpPr>
        <p:spPr>
          <a:xfrm>
            <a:off x="4742987" y="171449"/>
            <a:ext cx="4230026" cy="4800600"/>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6" name="TextBox 15">
            <a:extLst>
              <a:ext uri="{FF2B5EF4-FFF2-40B4-BE49-F238E27FC236}">
                <a16:creationId xmlns:a16="http://schemas.microsoft.com/office/drawing/2014/main" id="{1CD031E5-613A-8942-8C87-B661137059E0}"/>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Front Cover Slide - Pennant Frame</a:t>
            </a:r>
          </a:p>
        </p:txBody>
      </p:sp>
      <p:sp>
        <p:nvSpPr>
          <p:cNvPr id="17" name="TextBox 16">
            <a:extLst>
              <a:ext uri="{FF2B5EF4-FFF2-40B4-BE49-F238E27FC236}">
                <a16:creationId xmlns:a16="http://schemas.microsoft.com/office/drawing/2014/main" id="{BA4E8179-4526-4D47-AAC1-D7963DAA919F}"/>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Pennant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endParaRPr kumimoji="0" lang="en-US" sz="800" b="0" i="0" u="none" strike="noStrike" kern="1200" cap="none" spc="0" normalizeH="0" baseline="0" noProof="0">
              <a:ln>
                <a:noFill/>
              </a:ln>
              <a:solidFill>
                <a:srgbClr val="808080"/>
              </a:solidFill>
              <a:effectLst/>
              <a:uLnTx/>
              <a:uFillTx/>
              <a:latin typeface="Girl Scout Display Light" panose="02020003000000000000" pitchFamily="18" charset="0"/>
              <a:ea typeface="+mn-ea"/>
              <a:cs typeface="+mn-cs"/>
            </a:endParaRP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1216658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4769" b="13495"/>
          <a:stretch/>
        </p:blipFill>
        <p:spPr>
          <a:xfrm>
            <a:off x="190500" y="1945758"/>
            <a:ext cx="4218590" cy="3026292"/>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4572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©2021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190500" y="171450"/>
            <a:ext cx="4229100" cy="146777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180326" y="2254597"/>
            <a:ext cx="4229100" cy="1138793"/>
          </a:xfrm>
        </p:spPr>
        <p:txBody>
          <a:bodyPr anchor="b"/>
          <a:lstStyle>
            <a:lvl1pPr algn="ctr">
              <a:lnSpc>
                <a:spcPct val="100000"/>
              </a:lnSpc>
              <a:defRPr sz="2400" b="0" i="0">
                <a:solidFill>
                  <a:schemeClr val="tx1"/>
                </a:solidFill>
                <a:latin typeface="Girl Scout Display Light" panose="02020003000000000000" pitchFamily="18" charset="0"/>
              </a:defRPr>
            </a:lvl1pPr>
          </a:lstStyle>
          <a:p>
            <a:r>
              <a:rPr lang="en-US"/>
              <a:t>Type Here to Enter a</a:t>
            </a:r>
            <a:br>
              <a:rPr lang="en-US"/>
            </a:br>
            <a:r>
              <a:rPr lang="en-US"/>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171646" y="3434367"/>
            <a:ext cx="4229100" cy="806147"/>
          </a:xfrm>
        </p:spPr>
        <p:txBody>
          <a:bodyPr lIns="182880" rIns="182880" anchor="ctr">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baseline="0">
                <a:solidFill>
                  <a:schemeClr val="tx1"/>
                </a:solidFill>
                <a:latin typeface="Girl Scout Display Light" panose="02020003000000000000" pitchFamily="18" charset="0"/>
              </a:defRPr>
            </a:lvl1pPr>
          </a:lstStyle>
          <a:p>
            <a:pPr lvl="0"/>
            <a:r>
              <a:rPr lang="en-US"/>
              <a:t>Type here to enter a multi-line cover subtitle. Ut </a:t>
            </a:r>
            <a:r>
              <a:rPr lang="en-US" err="1"/>
              <a:t>enim</a:t>
            </a:r>
            <a:r>
              <a:rPr lang="en-US"/>
              <a:t> ad minima </a:t>
            </a:r>
            <a:r>
              <a:rPr lang="en-US" err="1"/>
              <a:t>veniam</a:t>
            </a:r>
            <a:r>
              <a:rPr lang="en-US"/>
              <a:t>, </a:t>
            </a:r>
            <a:r>
              <a:rPr lang="en-US" err="1"/>
              <a:t>quis</a:t>
            </a:r>
            <a:r>
              <a:rPr lang="en-US"/>
              <a:t> nostrum </a:t>
            </a:r>
            <a:r>
              <a:rPr lang="en-US" err="1"/>
              <a:t>escipit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3" name="Picture Placeholder 8">
            <a:extLst>
              <a:ext uri="{FF2B5EF4-FFF2-40B4-BE49-F238E27FC236}">
                <a16:creationId xmlns:a16="http://schemas.microsoft.com/office/drawing/2014/main" id="{6BF231C8-F70F-9D4D-9D5E-9484E203943C}"/>
              </a:ext>
            </a:extLst>
          </p:cNvPr>
          <p:cNvSpPr>
            <a:spLocks noGrp="1"/>
          </p:cNvSpPr>
          <p:nvPr>
            <p:ph type="pic" sz="quarter" idx="21" hasCustomPrompt="1"/>
          </p:nvPr>
        </p:nvSpPr>
        <p:spPr>
          <a:xfrm>
            <a:off x="4670424" y="171450"/>
            <a:ext cx="4222751" cy="4794910"/>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6" name="TextBox 15">
            <a:extLst>
              <a:ext uri="{FF2B5EF4-FFF2-40B4-BE49-F238E27FC236}">
                <a16:creationId xmlns:a16="http://schemas.microsoft.com/office/drawing/2014/main" id="{396EBA53-D3A4-EF4D-BAE3-428AA2949FBE}"/>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Front Cover Slide - Hexagon Frame</a:t>
            </a:r>
          </a:p>
        </p:txBody>
      </p:sp>
      <p:sp>
        <p:nvSpPr>
          <p:cNvPr id="17" name="TextBox 16">
            <a:extLst>
              <a:ext uri="{FF2B5EF4-FFF2-40B4-BE49-F238E27FC236}">
                <a16:creationId xmlns:a16="http://schemas.microsoft.com/office/drawing/2014/main" id="{C9283E24-F222-C04D-8B72-7D8E9C432BC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algn="l"/>
            <a:r>
              <a:rPr lang="en-US" sz="1000" b="1" i="0">
                <a:solidFill>
                  <a:srgbClr val="FF0000"/>
                </a:solidFill>
                <a:latin typeface="Girl Scout Display Light" panose="02020003000000000000" pitchFamily="18" charset="0"/>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chemeClr val="tx1"/>
                </a:solidFill>
                <a:effectLst/>
                <a:uLnTx/>
                <a:uFillTx/>
                <a:latin typeface="Girl Scout Display Light" panose="02020003000000000000" pitchFamily="18" charset="0"/>
                <a:ea typeface="+mn-ea"/>
                <a:cs typeface="+mn-cs"/>
              </a:rPr>
              <a:t>BLACK AND GREEN</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Hexagon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endParaRPr kumimoji="0" lang="en-US" sz="800" b="0" i="0" u="none" strike="noStrike" kern="1200" cap="none" spc="0" normalizeH="0" baseline="0" noProof="0">
              <a:ln>
                <a:noFill/>
              </a:ln>
              <a:solidFill>
                <a:srgbClr val="808080"/>
              </a:solidFill>
              <a:effectLst/>
              <a:uLnTx/>
              <a:uFillTx/>
              <a:latin typeface="Girl Scout Display Light" panose="02020003000000000000" pitchFamily="18" charset="0"/>
              <a:ea typeface="+mn-ea"/>
              <a:cs typeface="+mn-cs"/>
            </a:endParaRP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5493014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4769" b="13495"/>
          <a:stretch/>
        </p:blipFill>
        <p:spPr>
          <a:xfrm>
            <a:off x="190500" y="1945758"/>
            <a:ext cx="4218590" cy="3026292"/>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4572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©2021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190500" y="171450"/>
            <a:ext cx="4229100" cy="146777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180326" y="2254597"/>
            <a:ext cx="4229100" cy="1138793"/>
          </a:xfrm>
        </p:spPr>
        <p:txBody>
          <a:bodyPr anchor="b"/>
          <a:lstStyle>
            <a:lvl1pPr algn="ctr">
              <a:lnSpc>
                <a:spcPct val="100000"/>
              </a:lnSpc>
              <a:defRPr sz="2400" b="0" i="0">
                <a:solidFill>
                  <a:schemeClr val="tx1"/>
                </a:solidFill>
                <a:latin typeface="Girl Scout Display Light" panose="02020003000000000000" pitchFamily="18" charset="0"/>
              </a:defRPr>
            </a:lvl1pPr>
          </a:lstStyle>
          <a:p>
            <a:r>
              <a:rPr lang="en-US"/>
              <a:t>Type Here to Enter a</a:t>
            </a:r>
            <a:br>
              <a:rPr lang="en-US"/>
            </a:br>
            <a:r>
              <a:rPr lang="en-US"/>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171646" y="3434367"/>
            <a:ext cx="4229100" cy="806147"/>
          </a:xfrm>
        </p:spPr>
        <p:txBody>
          <a:bodyPr lIns="182880" rIns="182880" anchor="ctr">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baseline="0">
                <a:solidFill>
                  <a:schemeClr val="tx1"/>
                </a:solidFill>
                <a:latin typeface="Girl Scout Display Light" panose="02020003000000000000" pitchFamily="18" charset="0"/>
              </a:defRPr>
            </a:lvl1pPr>
          </a:lstStyle>
          <a:p>
            <a:pPr lvl="0"/>
            <a:r>
              <a:rPr lang="en-US"/>
              <a:t>Type here to enter a multi-line cover subtitle. Ut </a:t>
            </a:r>
            <a:r>
              <a:rPr lang="en-US" err="1"/>
              <a:t>enim</a:t>
            </a:r>
            <a:r>
              <a:rPr lang="en-US"/>
              <a:t> ad minima </a:t>
            </a:r>
            <a:r>
              <a:rPr lang="en-US" err="1"/>
              <a:t>veniam</a:t>
            </a:r>
            <a:r>
              <a:rPr lang="en-US"/>
              <a:t>, </a:t>
            </a:r>
            <a:r>
              <a:rPr lang="en-US" err="1"/>
              <a:t>quis</a:t>
            </a:r>
            <a:r>
              <a:rPr lang="en-US"/>
              <a:t> nostrum </a:t>
            </a:r>
            <a:r>
              <a:rPr lang="en-US" err="1"/>
              <a:t>escipit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3" name="Picture Placeholder 9">
            <a:extLst>
              <a:ext uri="{FF2B5EF4-FFF2-40B4-BE49-F238E27FC236}">
                <a16:creationId xmlns:a16="http://schemas.microsoft.com/office/drawing/2014/main" id="{0E87E946-CA6B-D54B-AC2C-7AEC0F394C6E}"/>
              </a:ext>
            </a:extLst>
          </p:cNvPr>
          <p:cNvSpPr>
            <a:spLocks noGrp="1"/>
          </p:cNvSpPr>
          <p:nvPr>
            <p:ph type="pic" sz="quarter" idx="21" hasCustomPrompt="1"/>
          </p:nvPr>
        </p:nvSpPr>
        <p:spPr>
          <a:xfrm>
            <a:off x="4730750" y="171449"/>
            <a:ext cx="4222750" cy="4813028"/>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6" name="TextBox 15">
            <a:extLst>
              <a:ext uri="{FF2B5EF4-FFF2-40B4-BE49-F238E27FC236}">
                <a16:creationId xmlns:a16="http://schemas.microsoft.com/office/drawing/2014/main" id="{7DB7D4CD-DAF5-0E48-9F1A-007F882B04EB}"/>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Front Cover Slide - Notched Frame</a:t>
            </a:r>
          </a:p>
        </p:txBody>
      </p:sp>
      <p:sp>
        <p:nvSpPr>
          <p:cNvPr id="17" name="TextBox 16">
            <a:extLst>
              <a:ext uri="{FF2B5EF4-FFF2-40B4-BE49-F238E27FC236}">
                <a16:creationId xmlns:a16="http://schemas.microsoft.com/office/drawing/2014/main" id="{1C417BF5-4BAA-874E-8B45-54D691E53539}"/>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Notched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endParaRPr kumimoji="0" lang="en-US" sz="800" b="0" i="0" u="none" strike="noStrike" kern="1200" cap="none" spc="0" normalizeH="0" baseline="0" noProof="0">
              <a:ln>
                <a:noFill/>
              </a:ln>
              <a:solidFill>
                <a:srgbClr val="808080"/>
              </a:solidFill>
              <a:effectLst/>
              <a:uLnTx/>
              <a:uFillTx/>
              <a:latin typeface="Girl Scout Display Light" panose="02020003000000000000" pitchFamily="18" charset="0"/>
              <a:ea typeface="+mn-ea"/>
              <a:cs typeface="+mn-cs"/>
            </a:endParaRP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4128224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4769" b="13495"/>
          <a:stretch/>
        </p:blipFill>
        <p:spPr>
          <a:xfrm>
            <a:off x="190500" y="1945758"/>
            <a:ext cx="4218590" cy="3026292"/>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4572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©2021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190500" y="171450"/>
            <a:ext cx="4229100" cy="146777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180326" y="2254597"/>
            <a:ext cx="4229100" cy="1138793"/>
          </a:xfrm>
        </p:spPr>
        <p:txBody>
          <a:bodyPr anchor="b"/>
          <a:lstStyle>
            <a:lvl1pPr algn="ctr">
              <a:lnSpc>
                <a:spcPct val="100000"/>
              </a:lnSpc>
              <a:defRPr sz="2400" b="0" i="0">
                <a:solidFill>
                  <a:schemeClr val="tx1"/>
                </a:solidFill>
                <a:latin typeface="Girl Scout Display Light" panose="02020003000000000000" pitchFamily="18" charset="0"/>
              </a:defRPr>
            </a:lvl1pPr>
          </a:lstStyle>
          <a:p>
            <a:r>
              <a:rPr lang="en-US"/>
              <a:t>Type Here to Enter a</a:t>
            </a:r>
            <a:br>
              <a:rPr lang="en-US"/>
            </a:br>
            <a:r>
              <a:rPr lang="en-US"/>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171646" y="3434367"/>
            <a:ext cx="4229100" cy="806147"/>
          </a:xfrm>
        </p:spPr>
        <p:txBody>
          <a:bodyPr lIns="182880" rIns="182880" anchor="ctr">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baseline="0">
                <a:solidFill>
                  <a:schemeClr val="tx1"/>
                </a:solidFill>
                <a:latin typeface="Girl Scout Display Light" panose="02020003000000000000" pitchFamily="18" charset="0"/>
              </a:defRPr>
            </a:lvl1pPr>
          </a:lstStyle>
          <a:p>
            <a:pPr lvl="0"/>
            <a:r>
              <a:rPr lang="en-US"/>
              <a:t>Type here to enter a multi-line cover subtitle. Ut </a:t>
            </a:r>
            <a:r>
              <a:rPr lang="en-US" err="1"/>
              <a:t>enim</a:t>
            </a:r>
            <a:r>
              <a:rPr lang="en-US"/>
              <a:t> ad minima </a:t>
            </a:r>
            <a:r>
              <a:rPr lang="en-US" err="1"/>
              <a:t>veniam</a:t>
            </a:r>
            <a:r>
              <a:rPr lang="en-US"/>
              <a:t>, </a:t>
            </a:r>
            <a:r>
              <a:rPr lang="en-US" err="1"/>
              <a:t>quis</a:t>
            </a:r>
            <a:r>
              <a:rPr lang="en-US"/>
              <a:t> nostrum </a:t>
            </a:r>
            <a:r>
              <a:rPr lang="en-US" err="1"/>
              <a:t>escipit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3" name="Picture Placeholder 9">
            <a:extLst>
              <a:ext uri="{FF2B5EF4-FFF2-40B4-BE49-F238E27FC236}">
                <a16:creationId xmlns:a16="http://schemas.microsoft.com/office/drawing/2014/main" id="{F03BECCA-93A9-8242-A9CF-F227ABEFD8D4}"/>
              </a:ext>
            </a:extLst>
          </p:cNvPr>
          <p:cNvSpPr>
            <a:spLocks noGrp="1"/>
          </p:cNvSpPr>
          <p:nvPr>
            <p:ph type="pic" sz="quarter" idx="21" hasCustomPrompt="1"/>
          </p:nvPr>
        </p:nvSpPr>
        <p:spPr>
          <a:xfrm>
            <a:off x="4724400" y="151551"/>
            <a:ext cx="4229100" cy="4819874"/>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6" name="TextBox 15">
            <a:extLst>
              <a:ext uri="{FF2B5EF4-FFF2-40B4-BE49-F238E27FC236}">
                <a16:creationId xmlns:a16="http://schemas.microsoft.com/office/drawing/2014/main" id="{42C4E7DA-4858-D94C-BD10-B51A44EC8507}"/>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Front Cover Slide - Oval Frame</a:t>
            </a:r>
          </a:p>
        </p:txBody>
      </p:sp>
      <p:sp>
        <p:nvSpPr>
          <p:cNvPr id="17" name="TextBox 16">
            <a:extLst>
              <a:ext uri="{FF2B5EF4-FFF2-40B4-BE49-F238E27FC236}">
                <a16:creationId xmlns:a16="http://schemas.microsoft.com/office/drawing/2014/main" id="{CC02C485-08EF-9A4F-BAD3-027720E1D5F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Oval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endParaRPr kumimoji="0" lang="en-US" sz="800" b="0" i="0" u="none" strike="noStrike" kern="1200" cap="none" spc="0" normalizeH="0" baseline="0" noProof="0">
              <a:ln>
                <a:noFill/>
              </a:ln>
              <a:solidFill>
                <a:srgbClr val="808080"/>
              </a:solidFill>
              <a:effectLst/>
              <a:uLnTx/>
              <a:uFillTx/>
              <a:latin typeface="Girl Scout Display Light" panose="02020003000000000000" pitchFamily="18" charset="0"/>
              <a:ea typeface="+mn-ea"/>
              <a:cs typeface="+mn-cs"/>
            </a:endParaRP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9614411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4769" b="13495"/>
          <a:stretch/>
        </p:blipFill>
        <p:spPr>
          <a:xfrm>
            <a:off x="190500" y="1945758"/>
            <a:ext cx="4218590" cy="3026292"/>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4572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©2021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190500" y="171450"/>
            <a:ext cx="4229100" cy="146777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180326" y="2254597"/>
            <a:ext cx="4229100" cy="1138793"/>
          </a:xfrm>
        </p:spPr>
        <p:txBody>
          <a:bodyPr anchor="b"/>
          <a:lstStyle>
            <a:lvl1pPr algn="ctr">
              <a:lnSpc>
                <a:spcPct val="100000"/>
              </a:lnSpc>
              <a:defRPr sz="2400" b="0" i="0">
                <a:solidFill>
                  <a:schemeClr val="tx1"/>
                </a:solidFill>
                <a:latin typeface="Girl Scout Display Light" panose="02020003000000000000" pitchFamily="18" charset="0"/>
              </a:defRPr>
            </a:lvl1pPr>
          </a:lstStyle>
          <a:p>
            <a:r>
              <a:rPr lang="en-US"/>
              <a:t>Type Here to Enter a</a:t>
            </a:r>
            <a:br>
              <a:rPr lang="en-US"/>
            </a:br>
            <a:r>
              <a:rPr lang="en-US"/>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171646" y="3434367"/>
            <a:ext cx="4229100" cy="806147"/>
          </a:xfrm>
        </p:spPr>
        <p:txBody>
          <a:bodyPr lIns="182880" rIns="182880" anchor="ctr">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baseline="0">
                <a:solidFill>
                  <a:schemeClr val="tx1"/>
                </a:solidFill>
                <a:latin typeface="Girl Scout Display Light" panose="02020003000000000000" pitchFamily="18" charset="0"/>
              </a:defRPr>
            </a:lvl1pPr>
          </a:lstStyle>
          <a:p>
            <a:pPr lvl="0"/>
            <a:r>
              <a:rPr lang="en-US"/>
              <a:t>Type here to enter a multi-line cover subtitle. Ut </a:t>
            </a:r>
            <a:r>
              <a:rPr lang="en-US" err="1"/>
              <a:t>enim</a:t>
            </a:r>
            <a:r>
              <a:rPr lang="en-US"/>
              <a:t> ad minima </a:t>
            </a:r>
            <a:r>
              <a:rPr lang="en-US" err="1"/>
              <a:t>veniam</a:t>
            </a:r>
            <a:r>
              <a:rPr lang="en-US"/>
              <a:t>, </a:t>
            </a:r>
            <a:r>
              <a:rPr lang="en-US" err="1"/>
              <a:t>quis</a:t>
            </a:r>
            <a:r>
              <a:rPr lang="en-US"/>
              <a:t> nostrum </a:t>
            </a:r>
            <a:r>
              <a:rPr lang="en-US" err="1"/>
              <a:t>escipit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3" name="Picture Placeholder 9">
            <a:extLst>
              <a:ext uri="{FF2B5EF4-FFF2-40B4-BE49-F238E27FC236}">
                <a16:creationId xmlns:a16="http://schemas.microsoft.com/office/drawing/2014/main" id="{98FE01AB-B5F9-A34E-AFBB-66E27AE27216}"/>
              </a:ext>
            </a:extLst>
          </p:cNvPr>
          <p:cNvSpPr>
            <a:spLocks noGrp="1"/>
          </p:cNvSpPr>
          <p:nvPr>
            <p:ph type="pic" sz="quarter" idx="21" hasCustomPrompt="1"/>
          </p:nvPr>
        </p:nvSpPr>
        <p:spPr>
          <a:xfrm>
            <a:off x="4730750" y="181229"/>
            <a:ext cx="4205154" cy="4841054"/>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6" name="TextBox 15">
            <a:extLst>
              <a:ext uri="{FF2B5EF4-FFF2-40B4-BE49-F238E27FC236}">
                <a16:creationId xmlns:a16="http://schemas.microsoft.com/office/drawing/2014/main" id="{43259075-0BB8-0148-9444-8D9141259CEE}"/>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Front Cover Slide - Diamond Frame</a:t>
            </a:r>
          </a:p>
        </p:txBody>
      </p:sp>
      <p:sp>
        <p:nvSpPr>
          <p:cNvPr id="17" name="TextBox 16">
            <a:extLst>
              <a:ext uri="{FF2B5EF4-FFF2-40B4-BE49-F238E27FC236}">
                <a16:creationId xmlns:a16="http://schemas.microsoft.com/office/drawing/2014/main" id="{DF45FAD7-69AA-E140-AAA3-B5D7B095225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Diamond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endParaRPr kumimoji="0" lang="en-US" sz="800" b="0" i="0" u="none" strike="noStrike" kern="1200" cap="none" spc="0" normalizeH="0" baseline="0" noProof="0">
              <a:ln>
                <a:noFill/>
              </a:ln>
              <a:solidFill>
                <a:srgbClr val="808080"/>
              </a:solidFill>
              <a:effectLst/>
              <a:uLnTx/>
              <a:uFillTx/>
              <a:latin typeface="Girl Scout Display Light" panose="02020003000000000000" pitchFamily="18" charset="0"/>
              <a:ea typeface="+mn-ea"/>
              <a:cs typeface="+mn-cs"/>
            </a:endParaRP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8829400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4769" b="13495"/>
          <a:stretch/>
        </p:blipFill>
        <p:spPr>
          <a:xfrm>
            <a:off x="190500" y="1945758"/>
            <a:ext cx="4218590" cy="3026292"/>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45720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a:solidFill>
                  <a:schemeClr val="tx1"/>
                </a:solidFill>
              </a:defRPr>
            </a:lvl1pPr>
          </a:lstStyle>
          <a:p>
            <a:r>
              <a:rPr lang="en-US"/>
              <a:t>©2021 Girl Scouts of the USA. All Rights Reserved.  Not for public distribution.</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190500" y="171450"/>
            <a:ext cx="4229100" cy="146777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180326" y="2254597"/>
            <a:ext cx="4229100" cy="1138793"/>
          </a:xfrm>
        </p:spPr>
        <p:txBody>
          <a:bodyPr anchor="b"/>
          <a:lstStyle>
            <a:lvl1pPr algn="ctr">
              <a:lnSpc>
                <a:spcPct val="100000"/>
              </a:lnSpc>
              <a:defRPr sz="2400" b="0" i="0">
                <a:solidFill>
                  <a:schemeClr val="tx1"/>
                </a:solidFill>
                <a:latin typeface="Girl Scout Display Light" panose="02020003000000000000" pitchFamily="18" charset="0"/>
              </a:defRPr>
            </a:lvl1pPr>
          </a:lstStyle>
          <a:p>
            <a:r>
              <a:rPr lang="en-US"/>
              <a:t>Type Here to Enter a</a:t>
            </a:r>
            <a:br>
              <a:rPr lang="en-US"/>
            </a:br>
            <a:r>
              <a:rPr lang="en-US"/>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171646" y="3434367"/>
            <a:ext cx="4229100" cy="806147"/>
          </a:xfrm>
        </p:spPr>
        <p:txBody>
          <a:bodyPr lIns="182880" rIns="182880" anchor="ctr">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baseline="0">
                <a:solidFill>
                  <a:schemeClr val="tx1"/>
                </a:solidFill>
                <a:latin typeface="Girl Scout Display Light" panose="02020003000000000000" pitchFamily="18" charset="0"/>
              </a:defRPr>
            </a:lvl1pPr>
          </a:lstStyle>
          <a:p>
            <a:pPr lvl="0"/>
            <a:r>
              <a:rPr lang="en-US"/>
              <a:t>Type here to enter a multi-line cover subtitle. Ut </a:t>
            </a:r>
            <a:r>
              <a:rPr lang="en-US" err="1"/>
              <a:t>enim</a:t>
            </a:r>
            <a:r>
              <a:rPr lang="en-US"/>
              <a:t> ad minima </a:t>
            </a:r>
            <a:r>
              <a:rPr lang="en-US" err="1"/>
              <a:t>veniam</a:t>
            </a:r>
            <a:r>
              <a:rPr lang="en-US"/>
              <a:t>, </a:t>
            </a:r>
            <a:r>
              <a:rPr lang="en-US" err="1"/>
              <a:t>quis</a:t>
            </a:r>
            <a:r>
              <a:rPr lang="en-US"/>
              <a:t> nostrum </a:t>
            </a:r>
            <a:r>
              <a:rPr lang="en-US" err="1"/>
              <a:t>escipit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3" name="Picture Placeholder 9">
            <a:extLst>
              <a:ext uri="{FF2B5EF4-FFF2-40B4-BE49-F238E27FC236}">
                <a16:creationId xmlns:a16="http://schemas.microsoft.com/office/drawing/2014/main" id="{6653820D-0BB0-DE46-9ADD-29A9845686B2}"/>
              </a:ext>
            </a:extLst>
          </p:cNvPr>
          <p:cNvSpPr>
            <a:spLocks noGrp="1"/>
          </p:cNvSpPr>
          <p:nvPr>
            <p:ph type="pic" sz="quarter" idx="21" hasCustomPrompt="1"/>
          </p:nvPr>
        </p:nvSpPr>
        <p:spPr>
          <a:xfrm>
            <a:off x="4770039" y="194893"/>
            <a:ext cx="4175921" cy="4767985"/>
          </a:xfrm>
          <a:custGeom>
            <a:avLst/>
            <a:gdLst>
              <a:gd name="connsiteX0" fmla="*/ 2087706 w 4175921"/>
              <a:gd name="connsiteY0" fmla="*/ 0 h 4767985"/>
              <a:gd name="connsiteX1" fmla="*/ 4175921 w 4175921"/>
              <a:gd name="connsiteY1" fmla="*/ 2084337 h 4767985"/>
              <a:gd name="connsiteX2" fmla="*/ 4175412 w 4175921"/>
              <a:gd name="connsiteY2" fmla="*/ 2084337 h 4767985"/>
              <a:gd name="connsiteX3" fmla="*/ 4175412 w 4175921"/>
              <a:gd name="connsiteY3" fmla="*/ 4641600 h 4767985"/>
              <a:gd name="connsiteX4" fmla="*/ 4049038 w 4175921"/>
              <a:gd name="connsiteY4" fmla="*/ 4767985 h 4767985"/>
              <a:gd name="connsiteX5" fmla="*/ 126883 w 4175921"/>
              <a:gd name="connsiteY5" fmla="*/ 4767985 h 4767985"/>
              <a:gd name="connsiteX6" fmla="*/ 510 w 4175921"/>
              <a:gd name="connsiteY6" fmla="*/ 4641600 h 4767985"/>
              <a:gd name="connsiteX7" fmla="*/ 0 w 4175921"/>
              <a:gd name="connsiteY7" fmla="*/ 2084337 h 4767985"/>
              <a:gd name="connsiteX8" fmla="*/ 2087706 w 4175921"/>
              <a:gd name="connsiteY8" fmla="*/ 0 h 476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5921" h="4767985">
                <a:moveTo>
                  <a:pt x="2087706" y="0"/>
                </a:moveTo>
                <a:cubicBezTo>
                  <a:pt x="3240862" y="0"/>
                  <a:pt x="4175921" y="933110"/>
                  <a:pt x="4175921" y="2084337"/>
                </a:cubicBezTo>
                <a:lnTo>
                  <a:pt x="4175412" y="2084337"/>
                </a:lnTo>
                <a:lnTo>
                  <a:pt x="4175412" y="4641600"/>
                </a:lnTo>
                <a:cubicBezTo>
                  <a:pt x="4175412" y="4711417"/>
                  <a:pt x="4118850" y="4767985"/>
                  <a:pt x="4049038" y="4767985"/>
                </a:cubicBezTo>
                <a:lnTo>
                  <a:pt x="126883" y="4767985"/>
                </a:lnTo>
                <a:cubicBezTo>
                  <a:pt x="57072" y="4767985"/>
                  <a:pt x="510" y="4711417"/>
                  <a:pt x="510" y="4641600"/>
                </a:cubicBezTo>
                <a:lnTo>
                  <a:pt x="0" y="2084337"/>
                </a:lnTo>
                <a:cubicBezTo>
                  <a:pt x="0" y="933110"/>
                  <a:pt x="934550" y="0"/>
                  <a:pt x="2087706"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6" name="TextBox 15">
            <a:extLst>
              <a:ext uri="{FF2B5EF4-FFF2-40B4-BE49-F238E27FC236}">
                <a16:creationId xmlns:a16="http://schemas.microsoft.com/office/drawing/2014/main" id="{798A7FE0-8AFC-C645-8D59-B15F27B8BF83}"/>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Front Cover Slide - Arch Frame</a:t>
            </a:r>
          </a:p>
        </p:txBody>
      </p:sp>
      <p:sp>
        <p:nvSpPr>
          <p:cNvPr id="17" name="TextBox 16">
            <a:extLst>
              <a:ext uri="{FF2B5EF4-FFF2-40B4-BE49-F238E27FC236}">
                <a16:creationId xmlns:a16="http://schemas.microsoft.com/office/drawing/2014/main" id="{EA890F65-B82D-3C48-8484-74BF193CD684}"/>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Arch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endParaRPr kumimoji="0" lang="en-US" sz="800" b="0" i="0" u="none" strike="noStrike" kern="1200" cap="none" spc="0" normalizeH="0" baseline="0" noProof="0">
              <a:ln>
                <a:noFill/>
              </a:ln>
              <a:solidFill>
                <a:srgbClr val="808080"/>
              </a:solidFill>
              <a:effectLst/>
              <a:uLnTx/>
              <a:uFillTx/>
              <a:latin typeface="Girl Scout Display Light" panose="02020003000000000000" pitchFamily="18" charset="0"/>
              <a:ea typeface="+mn-ea"/>
              <a:cs typeface="+mn-cs"/>
            </a:endParaRP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745111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13" grpId="0" animBg="1"/>
    </p:bldLst>
  </p:timing>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Slide-1">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Agenda Slide – No Image</a:t>
            </a:r>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a:t>
            </a:r>
          </a:p>
          <a:p>
            <a:r>
              <a:rPr lang="en-US" err="1"/>
              <a:t>Quis</a:t>
            </a:r>
            <a:r>
              <a:rPr lang="en-US"/>
              <a:t> nostrum </a:t>
            </a:r>
            <a:r>
              <a:rPr lang="en-US" err="1"/>
              <a:t>exercitationem</a:t>
            </a:r>
            <a:r>
              <a:rPr lang="en-US"/>
              <a:t>.</a:t>
            </a:r>
          </a:p>
          <a:p>
            <a:r>
              <a:rPr lang="en-US" err="1"/>
              <a:t>Ullam</a:t>
            </a:r>
            <a:r>
              <a:rPr lang="en-US"/>
              <a:t> corporis </a:t>
            </a:r>
            <a:r>
              <a:rPr lang="en-US" err="1"/>
              <a:t>suscipit</a:t>
            </a:r>
            <a:r>
              <a:rPr lang="en-US"/>
              <a:t> </a:t>
            </a:r>
            <a:r>
              <a:rPr lang="en-US" err="1"/>
              <a:t>laboriosam</a:t>
            </a:r>
            <a:r>
              <a:rPr lang="en-US"/>
              <a:t>.</a:t>
            </a:r>
          </a:p>
          <a:p>
            <a:r>
              <a:rPr lang="en-US"/>
              <a:t>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chemeClr val="bg1"/>
                </a:solidFill>
                <a:effectLst/>
                <a:uLnTx/>
                <a:uFillTx/>
                <a:latin typeface="Girl Scout Display Light" panose="02020003000000000000" pitchFamily="18" charset="0"/>
                <a:ea typeface="+mj-ea"/>
                <a:cs typeface="+mj-cs"/>
              </a:rPr>
              <a:t>Agenda</a:t>
            </a:r>
            <a:endParaRPr lang="en-US" sz="4400" b="0" i="0">
              <a:solidFill>
                <a:schemeClr val="bg1"/>
              </a:solidFill>
              <a:latin typeface="Girl Scout Display Light" panose="02020003000000000000" pitchFamily="18" charset="0"/>
            </a:endParaRPr>
          </a:p>
        </p:txBody>
      </p:sp>
      <p:sp>
        <p:nvSpPr>
          <p:cNvPr id="12" name="TextBox 11">
            <a:extLst>
              <a:ext uri="{FF2B5EF4-FFF2-40B4-BE49-F238E27FC236}">
                <a16:creationId xmlns:a16="http://schemas.microsoft.com/office/drawing/2014/main" id="{E5AC8940-08BC-D94D-828A-E6980495F048}"/>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Agenda Items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16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123969279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44162"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Agenda Slide – No Image</a:t>
            </a:r>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a:t>
            </a:r>
          </a:p>
          <a:p>
            <a:r>
              <a:rPr lang="en-US" err="1"/>
              <a:t>Quis</a:t>
            </a:r>
            <a:r>
              <a:rPr lang="en-US"/>
              <a:t> nostrum </a:t>
            </a:r>
            <a:r>
              <a:rPr lang="en-US" err="1"/>
              <a:t>exercitationem</a:t>
            </a:r>
            <a:r>
              <a:rPr lang="en-US"/>
              <a:t>.</a:t>
            </a:r>
          </a:p>
          <a:p>
            <a:r>
              <a:rPr lang="en-US" err="1"/>
              <a:t>Ullam</a:t>
            </a:r>
            <a:r>
              <a:rPr lang="en-US"/>
              <a:t> corporis </a:t>
            </a:r>
            <a:r>
              <a:rPr lang="en-US" err="1"/>
              <a:t>suscipit</a:t>
            </a:r>
            <a:r>
              <a:rPr lang="en-US"/>
              <a:t> </a:t>
            </a:r>
            <a:r>
              <a:rPr lang="en-US" err="1"/>
              <a:t>laboriosam</a:t>
            </a:r>
            <a:r>
              <a:rPr lang="en-US"/>
              <a:t>.</a:t>
            </a:r>
          </a:p>
          <a:p>
            <a:r>
              <a:rPr lang="en-US"/>
              <a:t>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0000"/>
                </a:solidFill>
                <a:effectLst/>
                <a:uLnTx/>
                <a:uFillTx/>
                <a:latin typeface="Girl Scout Display Light" panose="02020003000000000000" pitchFamily="18" charset="0"/>
                <a:ea typeface="+mj-ea"/>
                <a:cs typeface="+mj-cs"/>
              </a:rPr>
              <a:t>Agenda</a:t>
            </a:r>
            <a:endParaRPr lang="en-US" sz="4400" b="0" i="0">
              <a:latin typeface="Girl Scout Display Light" panose="02020003000000000000" pitchFamily="18" charset="0"/>
            </a:endParaRPr>
          </a:p>
        </p:txBody>
      </p:sp>
      <p:sp>
        <p:nvSpPr>
          <p:cNvPr id="16" name="TextBox 15">
            <a:extLst>
              <a:ext uri="{FF2B5EF4-FFF2-40B4-BE49-F238E27FC236}">
                <a16:creationId xmlns:a16="http://schemas.microsoft.com/office/drawing/2014/main" id="{0615DA54-EE08-4B48-9706-EAC68AF7364D}"/>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Agenda Items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16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27478264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Slide-3">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Agenda Slide – No Image</a:t>
            </a:r>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bg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a:t>
            </a:r>
          </a:p>
          <a:p>
            <a:r>
              <a:rPr lang="en-US" err="1"/>
              <a:t>Quis</a:t>
            </a:r>
            <a:r>
              <a:rPr lang="en-US"/>
              <a:t> nostrum </a:t>
            </a:r>
            <a:r>
              <a:rPr lang="en-US" err="1"/>
              <a:t>exercitationem</a:t>
            </a:r>
            <a:r>
              <a:rPr lang="en-US"/>
              <a:t>.</a:t>
            </a:r>
          </a:p>
          <a:p>
            <a:r>
              <a:rPr lang="en-US" err="1"/>
              <a:t>Ullam</a:t>
            </a:r>
            <a:r>
              <a:rPr lang="en-US"/>
              <a:t> corporis </a:t>
            </a:r>
            <a:r>
              <a:rPr lang="en-US" err="1"/>
              <a:t>suscipit</a:t>
            </a:r>
            <a:r>
              <a:rPr lang="en-US"/>
              <a:t> </a:t>
            </a:r>
            <a:r>
              <a:rPr lang="en-US" err="1"/>
              <a:t>laboriosam</a:t>
            </a:r>
            <a:r>
              <a:rPr lang="en-US"/>
              <a:t>.</a:t>
            </a:r>
          </a:p>
          <a:p>
            <a:r>
              <a:rPr lang="en-US"/>
              <a:t>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bg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a:latin typeface="Girl Scout Display Light" panose="02020003000000000000" pitchFamily="18" charset="0"/>
            </a:endParaRPr>
          </a:p>
        </p:txBody>
      </p:sp>
      <p:sp>
        <p:nvSpPr>
          <p:cNvPr id="16" name="TextBox 15">
            <a:extLst>
              <a:ext uri="{FF2B5EF4-FFF2-40B4-BE49-F238E27FC236}">
                <a16:creationId xmlns:a16="http://schemas.microsoft.com/office/drawing/2014/main" id="{7CC061BC-51B4-C342-83EB-933D44B1100B}"/>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0000"/>
                </a:solidFill>
                <a:effectLst/>
                <a:uLnTx/>
                <a:uFillTx/>
                <a:latin typeface="Girl Scout Display Light" panose="02020003000000000000" pitchFamily="18" charset="0"/>
                <a:ea typeface="+mj-ea"/>
                <a:cs typeface="+mj-cs"/>
              </a:rPr>
              <a:t>Agenda</a:t>
            </a:r>
            <a:endParaRPr lang="en-US" sz="4400" b="0" i="0">
              <a:latin typeface="Girl Scout Display Light" panose="02020003000000000000" pitchFamily="18" charset="0"/>
            </a:endParaRPr>
          </a:p>
        </p:txBody>
      </p:sp>
      <p:sp>
        <p:nvSpPr>
          <p:cNvPr id="17" name="TextBox 16">
            <a:extLst>
              <a:ext uri="{FF2B5EF4-FFF2-40B4-BE49-F238E27FC236}">
                <a16:creationId xmlns:a16="http://schemas.microsoft.com/office/drawing/2014/main" id="{905E27CF-79D9-3D4C-A896-27A714D5116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Agenda Items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16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E5888EDF-9B4E-044A-8CB1-C2E5378327E8}"/>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370217756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Slide-4">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Agenda Slide – No Image</a:t>
            </a:r>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a:t>
            </a:r>
          </a:p>
          <a:p>
            <a:r>
              <a:rPr lang="en-US" err="1"/>
              <a:t>Quis</a:t>
            </a:r>
            <a:r>
              <a:rPr lang="en-US"/>
              <a:t> nostrum </a:t>
            </a:r>
            <a:r>
              <a:rPr lang="en-US" err="1"/>
              <a:t>exercitationem</a:t>
            </a:r>
            <a:r>
              <a:rPr lang="en-US"/>
              <a:t>.</a:t>
            </a:r>
          </a:p>
          <a:p>
            <a:r>
              <a:rPr lang="en-US" err="1"/>
              <a:t>Ullam</a:t>
            </a:r>
            <a:r>
              <a:rPr lang="en-US"/>
              <a:t> corporis </a:t>
            </a:r>
            <a:r>
              <a:rPr lang="en-US" err="1"/>
              <a:t>suscipit</a:t>
            </a:r>
            <a:r>
              <a:rPr lang="en-US"/>
              <a:t> </a:t>
            </a:r>
            <a:r>
              <a:rPr lang="en-US" err="1"/>
              <a:t>laboriosam</a:t>
            </a:r>
            <a:r>
              <a:rPr lang="en-US"/>
              <a:t>.</a:t>
            </a:r>
          </a:p>
          <a:p>
            <a:r>
              <a:rPr lang="en-US"/>
              <a:t>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a:latin typeface="Girl Scout Display Light" panose="02020003000000000000" pitchFamily="18" charset="0"/>
            </a:endParaRPr>
          </a:p>
        </p:txBody>
      </p:sp>
      <p:sp>
        <p:nvSpPr>
          <p:cNvPr id="3" name="TextBox 2">
            <a:extLst>
              <a:ext uri="{FF2B5EF4-FFF2-40B4-BE49-F238E27FC236}">
                <a16:creationId xmlns:a16="http://schemas.microsoft.com/office/drawing/2014/main" id="{E4F73BCE-C90A-7D41-8D4E-51C9F628AA5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chemeClr val="bg1"/>
                </a:solidFill>
                <a:effectLst/>
                <a:uLnTx/>
                <a:uFillTx/>
                <a:latin typeface="Girl Scout Display Light" panose="02020003000000000000" pitchFamily="18" charset="0"/>
                <a:ea typeface="+mj-ea"/>
                <a:cs typeface="+mj-cs"/>
              </a:rPr>
              <a:t>Agenda</a:t>
            </a:r>
            <a:endParaRPr lang="en-US" sz="4400" b="0" i="0">
              <a:solidFill>
                <a:schemeClr val="bg1"/>
              </a:solidFill>
              <a:latin typeface="Girl Scout Display Light" panose="02020003000000000000" pitchFamily="18" charset="0"/>
            </a:endParaRPr>
          </a:p>
        </p:txBody>
      </p:sp>
      <p:sp>
        <p:nvSpPr>
          <p:cNvPr id="16" name="TextBox 15">
            <a:extLst>
              <a:ext uri="{FF2B5EF4-FFF2-40B4-BE49-F238E27FC236}">
                <a16:creationId xmlns:a16="http://schemas.microsoft.com/office/drawing/2014/main" id="{CC60F02C-A714-3B4B-AED8-88BFC2F260C4}"/>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Agenda Items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16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619D8C1D-FBD2-964C-AC5A-54B36DA7636B}"/>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100477806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 Star Green">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2" name="TextBox 11">
            <a:extLst>
              <a:ext uri="{FF2B5EF4-FFF2-40B4-BE49-F238E27FC236}">
                <a16:creationId xmlns:a16="http://schemas.microsoft.com/office/drawing/2014/main" id="{28367C75-B0FA-E14E-8B96-6A72197004ED}"/>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Blank Slide (Star Green)</a:t>
            </a: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0" name="TextBox 9">
            <a:extLst>
              <a:ext uri="{FF2B5EF4-FFF2-40B4-BE49-F238E27FC236}">
                <a16:creationId xmlns:a16="http://schemas.microsoft.com/office/drawing/2014/main" id="{CF6A63BA-37D6-9545-8FC3-D9E6AB0F9796}"/>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
        <p:nvSpPr>
          <p:cNvPr id="11" name="Footer Placeholder 4">
            <a:extLst>
              <a:ext uri="{FF2B5EF4-FFF2-40B4-BE49-F238E27FC236}">
                <a16:creationId xmlns:a16="http://schemas.microsoft.com/office/drawing/2014/main" id="{4C0300A8-7148-B54F-8EA9-1EBDDAF9519A}"/>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30611421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8367C75-B0FA-E14E-8B96-6A72197004ED}"/>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Blank Slide (Faded Mosaic Background)</a:t>
            </a:r>
          </a:p>
        </p:txBody>
      </p:sp>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email">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email">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email">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email">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email">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7" name="TextBox 36">
            <a:extLst>
              <a:ext uri="{FF2B5EF4-FFF2-40B4-BE49-F238E27FC236}">
                <a16:creationId xmlns:a16="http://schemas.microsoft.com/office/drawing/2014/main" id="{5787C890-07DB-804A-AFB7-B2E80B9FD63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203384601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12" name="TextBox 11">
            <a:extLst>
              <a:ext uri="{FF2B5EF4-FFF2-40B4-BE49-F238E27FC236}">
                <a16:creationId xmlns:a16="http://schemas.microsoft.com/office/drawing/2014/main" id="{28367C75-B0FA-E14E-8B96-6A72197004ED}"/>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Blank Slide (Faded Mosaic Background)</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7" name="TextBox 36">
            <a:extLst>
              <a:ext uri="{FF2B5EF4-FFF2-40B4-BE49-F238E27FC236}">
                <a16:creationId xmlns:a16="http://schemas.microsoft.com/office/drawing/2014/main" id="{5787C890-07DB-804A-AFB7-B2E80B9FD63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1789605589"/>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2" name="TextBox 11">
            <a:extLst>
              <a:ext uri="{FF2B5EF4-FFF2-40B4-BE49-F238E27FC236}">
                <a16:creationId xmlns:a16="http://schemas.microsoft.com/office/drawing/2014/main" id="{28367C75-B0FA-E14E-8B96-6A72197004ED}"/>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Blank Slide (Girl Scout Green)</a:t>
            </a: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3" name="TextBox 12">
            <a:extLst>
              <a:ext uri="{FF2B5EF4-FFF2-40B4-BE49-F238E27FC236}">
                <a16:creationId xmlns:a16="http://schemas.microsoft.com/office/drawing/2014/main" id="{044A07E0-D92F-8040-9AFA-DEC2FCF49F89}"/>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88146260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Bleed Background - No Text">
    <p:bg>
      <p:bgPr>
        <a:solidFill>
          <a:schemeClr val="tx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2B2DCF6-94A0-BD4C-B180-A9975356D591}"/>
              </a:ext>
            </a:extLst>
          </p:cNvPr>
          <p:cNvSpPr>
            <a:spLocks noGrp="1"/>
          </p:cNvSpPr>
          <p:nvPr>
            <p:ph type="pic" sz="quarter" idx="10" hasCustomPrompt="1"/>
          </p:nvPr>
        </p:nvSpPr>
        <p:spPr>
          <a:xfrm>
            <a:off x="0" y="0"/>
            <a:ext cx="9144000" cy="4961614"/>
          </a:xfrm>
        </p:spPr>
        <p:txBody>
          <a:bodyPr anchor="ctr"/>
          <a:lstStyle>
            <a:lvl1pPr marL="0" indent="0" algn="ctr">
              <a:buNone/>
              <a:defRPr>
                <a:solidFill>
                  <a:schemeClr val="tx1"/>
                </a:solidFill>
              </a:defRPr>
            </a:lvl1pPr>
          </a:lstStyle>
          <a:p>
            <a:r>
              <a:rPr lang="en-US"/>
              <a:t>Click icon to add image</a:t>
            </a:r>
          </a:p>
        </p:txBody>
      </p:sp>
      <p:grpSp>
        <p:nvGrpSpPr>
          <p:cNvPr id="11" name="Group 10">
            <a:extLst>
              <a:ext uri="{FF2B5EF4-FFF2-40B4-BE49-F238E27FC236}">
                <a16:creationId xmlns:a16="http://schemas.microsoft.com/office/drawing/2014/main" id="{D51BCFCE-BB6A-7943-ABDA-7961ADEBF4EB}"/>
              </a:ext>
            </a:extLst>
          </p:cNvPr>
          <p:cNvGrpSpPr/>
          <p:nvPr userDrawn="1"/>
        </p:nvGrpSpPr>
        <p:grpSpPr>
          <a:xfrm>
            <a:off x="0" y="4956265"/>
            <a:ext cx="9144000" cy="191143"/>
            <a:chOff x="0" y="4956265"/>
            <a:chExt cx="9144000" cy="191143"/>
          </a:xfrm>
        </p:grpSpPr>
        <p:sp>
          <p:nvSpPr>
            <p:cNvPr id="12" name="Rectangle 11">
              <a:extLst>
                <a:ext uri="{FF2B5EF4-FFF2-40B4-BE49-F238E27FC236}">
                  <a16:creationId xmlns:a16="http://schemas.microsoft.com/office/drawing/2014/main" id="{E6BF83E7-0C40-A147-9C15-A725BA6AFCEE}"/>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3" name="Rectangle 12">
              <a:extLst>
                <a:ext uri="{FF2B5EF4-FFF2-40B4-BE49-F238E27FC236}">
                  <a16:creationId xmlns:a16="http://schemas.microsoft.com/office/drawing/2014/main" id="{0E1DC8FC-B35E-6F4C-8442-07EFDE380BA3}"/>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F665445E-1A5A-9C44-B5C0-3B09BD21A5FD}"/>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78A57BB7-F02C-D240-A722-60A42E756FB6}"/>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650CDA56-AA0E-0B4F-9B2B-E90AD8AC929B}"/>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05DF621C-6817-F147-8359-1CDDD9E90BA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8" name="Graphic 17">
              <a:extLst>
                <a:ext uri="{FF2B5EF4-FFF2-40B4-BE49-F238E27FC236}">
                  <a16:creationId xmlns:a16="http://schemas.microsoft.com/office/drawing/2014/main" id="{732BA06F-81F7-8D49-BF09-FE728D2C5D0B}"/>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19" name="Graphic 18">
              <a:extLst>
                <a:ext uri="{FF2B5EF4-FFF2-40B4-BE49-F238E27FC236}">
                  <a16:creationId xmlns:a16="http://schemas.microsoft.com/office/drawing/2014/main" id="{5770B60B-A566-6748-9EA0-87FDA8E6C76D}"/>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37" name="TextBox 36">
            <a:extLst>
              <a:ext uri="{FF2B5EF4-FFF2-40B4-BE49-F238E27FC236}">
                <a16:creationId xmlns:a16="http://schemas.microsoft.com/office/drawing/2014/main" id="{3912D466-75DF-5045-8027-60B5404FC8B5}"/>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Full Bleed Background Image – No Text</a:t>
            </a:r>
          </a:p>
        </p:txBody>
      </p:sp>
      <p:sp>
        <p:nvSpPr>
          <p:cNvPr id="10" name="TextBox 9">
            <a:extLst>
              <a:ext uri="{FF2B5EF4-FFF2-40B4-BE49-F238E27FC236}">
                <a16:creationId xmlns:a16="http://schemas.microsoft.com/office/drawing/2014/main" id="{0DFCB572-6CF0-7248-8DA7-980A1E1637D1}"/>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Slide Elements:</a:t>
            </a:r>
          </a:p>
          <a:p>
            <a:pPr algn="l"/>
            <a:r>
              <a:rPr lang="en-US" sz="800" b="0" i="0">
                <a:solidFill>
                  <a:srgbClr val="808080"/>
                </a:solidFill>
                <a:latin typeface="Girl Scout Display Light" panose="02020003000000000000" pitchFamily="18" charset="0"/>
              </a:rPr>
              <a:t>Background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Full “bleed”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or drag-and-drop an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 IMPORTANT: Make sure the arrangement of the  “Background Image Holder” is behind all of the text elements on the slide. (Slide Section Name, Slide Number, and Legal copy) ***</a:t>
            </a:r>
            <a:endParaRPr lang="en-US" sz="800" b="1" i="0">
              <a:solidFill>
                <a:srgbClr val="FF0000"/>
              </a:solidFill>
              <a:latin typeface="Girl Scout Display Light" panose="02020003000000000000" pitchFamily="18" charset="0"/>
            </a:endParaRP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Color: Change the text color to either black or white so the  slide section name is visible over the image in the upper left corner.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p:txBody>
      </p:sp>
      <p:sp>
        <p:nvSpPr>
          <p:cNvPr id="7" name="Text Placeholder 46">
            <a:extLst>
              <a:ext uri="{FF2B5EF4-FFF2-40B4-BE49-F238E27FC236}">
                <a16:creationId xmlns:a16="http://schemas.microsoft.com/office/drawing/2014/main" id="{74D54A67-ADE7-4848-B4B1-EF9D93A86D25}"/>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8" name="Slide Number Placeholder 6">
            <a:extLst>
              <a:ext uri="{FF2B5EF4-FFF2-40B4-BE49-F238E27FC236}">
                <a16:creationId xmlns:a16="http://schemas.microsoft.com/office/drawing/2014/main" id="{D80744D2-3C7A-B74C-B2A7-D26DCB358FC9}"/>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0" name="Footer Placeholder 4">
            <a:extLst>
              <a:ext uri="{FF2B5EF4-FFF2-40B4-BE49-F238E27FC236}">
                <a16:creationId xmlns:a16="http://schemas.microsoft.com/office/drawing/2014/main" id="{B2417497-8043-3146-8BCD-455C38DD39B8}"/>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1848470182"/>
      </p:ext>
    </p:extLst>
  </p:cSld>
  <p:clrMapOvr>
    <a:masterClrMapping/>
  </p:clrMapOvr>
  <p:transition>
    <p:fade/>
  </p:transition>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eaker Slide - 1 Holder - Octagon">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w/ Images - 1 Holder  - Octagon Frame</a:t>
            </a:r>
          </a:p>
        </p:txBody>
      </p:sp>
      <p:sp>
        <p:nvSpPr>
          <p:cNvPr id="10" name="Picture Placeholder 32">
            <a:extLst>
              <a:ext uri="{FF2B5EF4-FFF2-40B4-BE49-F238E27FC236}">
                <a16:creationId xmlns:a16="http://schemas.microsoft.com/office/drawing/2014/main" id="{4D11CA2A-999F-9243-83EC-50E462B72C21}"/>
              </a:ext>
            </a:extLst>
          </p:cNvPr>
          <p:cNvSpPr>
            <a:spLocks noGrp="1" noChangeAspect="1"/>
          </p:cNvSpPr>
          <p:nvPr>
            <p:ph type="pic" sz="quarter" idx="16" hasCustomPrompt="1"/>
          </p:nvPr>
        </p:nvSpPr>
        <p:spPr>
          <a:xfrm>
            <a:off x="599420" y="164852"/>
            <a:ext cx="3373160" cy="3840480"/>
          </a:xfrm>
          <a:custGeom>
            <a:avLst/>
            <a:gdLst>
              <a:gd name="connsiteX0" fmla="*/ 1995725 w 5628685"/>
              <a:gd name="connsiteY0" fmla="*/ 0 h 6408488"/>
              <a:gd name="connsiteX1" fmla="*/ 2215963 w 5628685"/>
              <a:gd name="connsiteY1" fmla="*/ 0 h 6408488"/>
              <a:gd name="connsiteX2" fmla="*/ 3358963 w 5628685"/>
              <a:gd name="connsiteY2" fmla="*/ 0 h 6408488"/>
              <a:gd name="connsiteX3" fmla="*/ 3632779 w 5628685"/>
              <a:gd name="connsiteY3" fmla="*/ 0 h 6408488"/>
              <a:gd name="connsiteX4" fmla="*/ 3835653 w 5628685"/>
              <a:gd name="connsiteY4" fmla="*/ 84044 h 6408488"/>
              <a:gd name="connsiteX5" fmla="*/ 5544519 w 5628685"/>
              <a:gd name="connsiteY5" fmla="*/ 1792910 h 6408488"/>
              <a:gd name="connsiteX6" fmla="*/ 5628685 w 5628685"/>
              <a:gd name="connsiteY6" fmla="*/ 1995784 h 6408488"/>
              <a:gd name="connsiteX7" fmla="*/ 5628685 w 5628685"/>
              <a:gd name="connsiteY7" fmla="*/ 4412704 h 6408488"/>
              <a:gd name="connsiteX8" fmla="*/ 5544640 w 5628685"/>
              <a:gd name="connsiteY8" fmla="*/ 4615578 h 6408488"/>
              <a:gd name="connsiteX9" fmla="*/ 3835775 w 5628685"/>
              <a:gd name="connsiteY9" fmla="*/ 6324443 h 6408488"/>
              <a:gd name="connsiteX10" fmla="*/ 3632901 w 5628685"/>
              <a:gd name="connsiteY10" fmla="*/ 6408488 h 6408488"/>
              <a:gd name="connsiteX11" fmla="*/ 3358963 w 5628685"/>
              <a:gd name="connsiteY11" fmla="*/ 6408488 h 6408488"/>
              <a:gd name="connsiteX12" fmla="*/ 2995892 w 5628685"/>
              <a:gd name="connsiteY12" fmla="*/ 6408488 h 6408488"/>
              <a:gd name="connsiteX13" fmla="*/ 2632818 w 5628685"/>
              <a:gd name="connsiteY13" fmla="*/ 6408488 h 6408488"/>
              <a:gd name="connsiteX14" fmla="*/ 2215963 w 5628685"/>
              <a:gd name="connsiteY14" fmla="*/ 6408488 h 6408488"/>
              <a:gd name="connsiteX15" fmla="*/ 1995725 w 5628685"/>
              <a:gd name="connsiteY15" fmla="*/ 6408488 h 6408488"/>
              <a:gd name="connsiteX16" fmla="*/ 1792850 w 5628685"/>
              <a:gd name="connsiteY16" fmla="*/ 6324443 h 6408488"/>
              <a:gd name="connsiteX17" fmla="*/ 83985 w 5628685"/>
              <a:gd name="connsiteY17" fmla="*/ 4615578 h 6408488"/>
              <a:gd name="connsiteX18" fmla="*/ 1 w 5628685"/>
              <a:gd name="connsiteY18" fmla="*/ 4412704 h 6408488"/>
              <a:gd name="connsiteX19" fmla="*/ 1 w 5628685"/>
              <a:gd name="connsiteY19" fmla="*/ 1995784 h 6408488"/>
              <a:gd name="connsiteX20" fmla="*/ 83985 w 5628685"/>
              <a:gd name="connsiteY20" fmla="*/ 1792910 h 6408488"/>
              <a:gd name="connsiteX21" fmla="*/ 1792850 w 5628685"/>
              <a:gd name="connsiteY21" fmla="*/ 84044 h 6408488"/>
              <a:gd name="connsiteX22" fmla="*/ 1995725 w 5628685"/>
              <a:gd name="connsiteY22" fmla="*/ 0 h 6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28685" h="6408488">
                <a:moveTo>
                  <a:pt x="1995725" y="0"/>
                </a:moveTo>
                <a:lnTo>
                  <a:pt x="2215963" y="0"/>
                </a:lnTo>
                <a:lnTo>
                  <a:pt x="3358963" y="0"/>
                </a:lnTo>
                <a:lnTo>
                  <a:pt x="3632779" y="0"/>
                </a:lnTo>
                <a:cubicBezTo>
                  <a:pt x="3708875" y="4"/>
                  <a:pt x="3781852" y="30236"/>
                  <a:pt x="3835653" y="84044"/>
                </a:cubicBezTo>
                <a:lnTo>
                  <a:pt x="5544519" y="1792910"/>
                </a:lnTo>
                <a:cubicBezTo>
                  <a:pt x="5598399" y="1846681"/>
                  <a:pt x="5628685" y="1919670"/>
                  <a:pt x="5628685" y="1995784"/>
                </a:cubicBezTo>
                <a:lnTo>
                  <a:pt x="5628685" y="4412704"/>
                </a:lnTo>
                <a:cubicBezTo>
                  <a:pt x="5628685" y="4488800"/>
                  <a:pt x="5598460" y="4561776"/>
                  <a:pt x="5544640" y="4615578"/>
                </a:cubicBezTo>
                <a:lnTo>
                  <a:pt x="3835775" y="6324443"/>
                </a:lnTo>
                <a:cubicBezTo>
                  <a:pt x="3781973" y="6378263"/>
                  <a:pt x="3708997" y="6408488"/>
                  <a:pt x="3632901" y="6408488"/>
                </a:cubicBezTo>
                <a:lnTo>
                  <a:pt x="3358963" y="6408488"/>
                </a:lnTo>
                <a:lnTo>
                  <a:pt x="2995892" y="6408488"/>
                </a:lnTo>
                <a:lnTo>
                  <a:pt x="2632818" y="6408488"/>
                </a:lnTo>
                <a:lnTo>
                  <a:pt x="2215963" y="6408488"/>
                </a:lnTo>
                <a:lnTo>
                  <a:pt x="1995725" y="6408488"/>
                </a:lnTo>
                <a:cubicBezTo>
                  <a:pt x="1919628" y="6408488"/>
                  <a:pt x="1846652" y="6378263"/>
                  <a:pt x="1792850" y="6324443"/>
                </a:cubicBezTo>
                <a:lnTo>
                  <a:pt x="83985" y="4615578"/>
                </a:lnTo>
                <a:cubicBezTo>
                  <a:pt x="30215" y="4561752"/>
                  <a:pt x="9" y="4488788"/>
                  <a:pt x="1" y="4412704"/>
                </a:cubicBezTo>
                <a:lnTo>
                  <a:pt x="1" y="1995784"/>
                </a:lnTo>
                <a:cubicBezTo>
                  <a:pt x="-11" y="1919700"/>
                  <a:pt x="30198" y="1846724"/>
                  <a:pt x="83985" y="1792910"/>
                </a:cubicBezTo>
                <a:lnTo>
                  <a:pt x="1792850" y="84044"/>
                </a:lnTo>
                <a:cubicBezTo>
                  <a:pt x="1846652" y="30236"/>
                  <a:pt x="1919628" y="4"/>
                  <a:pt x="1995725"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4" name="Text Placeholder 46">
            <a:extLst>
              <a:ext uri="{FF2B5EF4-FFF2-40B4-BE49-F238E27FC236}">
                <a16:creationId xmlns:a16="http://schemas.microsoft.com/office/drawing/2014/main" id="{5FD9B2CD-986C-C74E-BEA4-C52C3E3FA57E}"/>
              </a:ext>
            </a:extLst>
          </p:cNvPr>
          <p:cNvSpPr>
            <a:spLocks noGrp="1"/>
          </p:cNvSpPr>
          <p:nvPr>
            <p:ph type="body" sz="quarter" idx="15" hasCustomPrompt="1"/>
          </p:nvPr>
        </p:nvSpPr>
        <p:spPr>
          <a:xfrm>
            <a:off x="4420262" y="2569271"/>
            <a:ext cx="4372524" cy="2329511"/>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5" name="Title 5">
            <a:extLst>
              <a:ext uri="{FF2B5EF4-FFF2-40B4-BE49-F238E27FC236}">
                <a16:creationId xmlns:a16="http://schemas.microsoft.com/office/drawing/2014/main" id="{D9199640-3D5A-594D-8AF5-6629D9B56A00}"/>
              </a:ext>
            </a:extLst>
          </p:cNvPr>
          <p:cNvSpPr>
            <a:spLocks noGrp="1"/>
          </p:cNvSpPr>
          <p:nvPr>
            <p:ph type="title" hasCustomPrompt="1"/>
          </p:nvPr>
        </p:nvSpPr>
        <p:spPr>
          <a:xfrm>
            <a:off x="4419601" y="685802"/>
            <a:ext cx="4381499"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Presenter Slide Information</a:t>
            </a:r>
          </a:p>
        </p:txBody>
      </p:sp>
      <p:sp>
        <p:nvSpPr>
          <p:cNvPr id="11" name="TextBox 10">
            <a:extLst>
              <a:ext uri="{FF2B5EF4-FFF2-40B4-BE49-F238E27FC236}">
                <a16:creationId xmlns:a16="http://schemas.microsoft.com/office/drawing/2014/main" id="{45AC4D06-672B-C141-8A97-C3B4A52C9276}"/>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Caption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3326649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peaker Slide - 1 Holder - Barrel">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w/ Images - 1 Holder  - Barrel Frame</a:t>
            </a:r>
          </a:p>
        </p:txBody>
      </p:sp>
      <p:sp>
        <p:nvSpPr>
          <p:cNvPr id="10" name="Picture Placeholder 15">
            <a:extLst>
              <a:ext uri="{FF2B5EF4-FFF2-40B4-BE49-F238E27FC236}">
                <a16:creationId xmlns:a16="http://schemas.microsoft.com/office/drawing/2014/main" id="{6FAD9508-2887-714C-9F39-984F695B7B0B}"/>
              </a:ext>
            </a:extLst>
          </p:cNvPr>
          <p:cNvSpPr>
            <a:spLocks noGrp="1" noChangeAspect="1"/>
          </p:cNvSpPr>
          <p:nvPr>
            <p:ph type="pic" sz="quarter" idx="16" hasCustomPrompt="1"/>
          </p:nvPr>
        </p:nvSpPr>
        <p:spPr>
          <a:xfrm>
            <a:off x="601354" y="178339"/>
            <a:ext cx="3369291" cy="3840480"/>
          </a:xfrm>
          <a:custGeom>
            <a:avLst/>
            <a:gdLst>
              <a:gd name="connsiteX0" fmla="*/ 1035561 w 5608890"/>
              <a:gd name="connsiteY0" fmla="*/ 0 h 6393283"/>
              <a:gd name="connsiteX1" fmla="*/ 1291301 w 5608890"/>
              <a:gd name="connsiteY1" fmla="*/ 0 h 6393283"/>
              <a:gd name="connsiteX2" fmla="*/ 1553873 w 5608890"/>
              <a:gd name="connsiteY2" fmla="*/ 0 h 6393283"/>
              <a:gd name="connsiteX3" fmla="*/ 4055018 w 5608890"/>
              <a:gd name="connsiteY3" fmla="*/ 0 h 6393283"/>
              <a:gd name="connsiteX4" fmla="*/ 4573390 w 5608890"/>
              <a:gd name="connsiteY4" fmla="*/ 0 h 6393283"/>
              <a:gd name="connsiteX5" fmla="*/ 4704691 w 5608890"/>
              <a:gd name="connsiteY5" fmla="*/ 77089 h 6393283"/>
              <a:gd name="connsiteX6" fmla="*/ 5608890 w 5608890"/>
              <a:gd name="connsiteY6" fmla="*/ 3196672 h 6393283"/>
              <a:gd name="connsiteX7" fmla="*/ 4704691 w 5608890"/>
              <a:gd name="connsiteY7" fmla="*/ 6316255 h 6393283"/>
              <a:gd name="connsiteX8" fmla="*/ 4573390 w 5608890"/>
              <a:gd name="connsiteY8" fmla="*/ 6393283 h 6393283"/>
              <a:gd name="connsiteX9" fmla="*/ 4304144 w 5608890"/>
              <a:gd name="connsiteY9" fmla="*/ 6393283 h 6393283"/>
              <a:gd name="connsiteX10" fmla="*/ 4055018 w 5608890"/>
              <a:gd name="connsiteY10" fmla="*/ 6393283 h 6393283"/>
              <a:gd name="connsiteX11" fmla="*/ 1553873 w 5608890"/>
              <a:gd name="connsiteY11" fmla="*/ 6393283 h 6393283"/>
              <a:gd name="connsiteX12" fmla="*/ 1291301 w 5608890"/>
              <a:gd name="connsiteY12" fmla="*/ 6393283 h 6393283"/>
              <a:gd name="connsiteX13" fmla="*/ 1035561 w 5608890"/>
              <a:gd name="connsiteY13" fmla="*/ 6393283 h 6393283"/>
              <a:gd name="connsiteX14" fmla="*/ 904199 w 5608890"/>
              <a:gd name="connsiteY14" fmla="*/ 6316255 h 6393283"/>
              <a:gd name="connsiteX15" fmla="*/ 0 w 5608890"/>
              <a:gd name="connsiteY15" fmla="*/ 3196672 h 6393283"/>
              <a:gd name="connsiteX16" fmla="*/ 904199 w 5608890"/>
              <a:gd name="connsiteY16" fmla="*/ 77089 h 6393283"/>
              <a:gd name="connsiteX17" fmla="*/ 1035561 w 5608890"/>
              <a:gd name="connsiteY17" fmla="*/ 0 h 639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08890" h="6393283">
                <a:moveTo>
                  <a:pt x="1035561" y="0"/>
                </a:moveTo>
                <a:lnTo>
                  <a:pt x="1291301" y="0"/>
                </a:lnTo>
                <a:lnTo>
                  <a:pt x="1553873" y="0"/>
                </a:lnTo>
                <a:lnTo>
                  <a:pt x="4055018" y="0"/>
                </a:lnTo>
                <a:lnTo>
                  <a:pt x="4573390" y="0"/>
                </a:lnTo>
                <a:cubicBezTo>
                  <a:pt x="4613912" y="0"/>
                  <a:pt x="4661187" y="9187"/>
                  <a:pt x="4704691" y="77089"/>
                </a:cubicBezTo>
                <a:cubicBezTo>
                  <a:pt x="5304671" y="1013049"/>
                  <a:pt x="5608890" y="2062665"/>
                  <a:pt x="5608890" y="3196672"/>
                </a:cubicBezTo>
                <a:cubicBezTo>
                  <a:pt x="5608890" y="4330679"/>
                  <a:pt x="5304671" y="5380294"/>
                  <a:pt x="4704691" y="6316255"/>
                </a:cubicBezTo>
                <a:cubicBezTo>
                  <a:pt x="4661187" y="6384156"/>
                  <a:pt x="4613912" y="6393283"/>
                  <a:pt x="4573390" y="6393283"/>
                </a:cubicBezTo>
                <a:lnTo>
                  <a:pt x="4304144" y="6393283"/>
                </a:lnTo>
                <a:lnTo>
                  <a:pt x="4055018" y="6393283"/>
                </a:lnTo>
                <a:lnTo>
                  <a:pt x="1553873" y="6393283"/>
                </a:lnTo>
                <a:lnTo>
                  <a:pt x="1291301" y="6393283"/>
                </a:lnTo>
                <a:lnTo>
                  <a:pt x="1035561" y="6393283"/>
                </a:lnTo>
                <a:cubicBezTo>
                  <a:pt x="995039" y="6393283"/>
                  <a:pt x="947703" y="6384156"/>
                  <a:pt x="904199" y="6316255"/>
                </a:cubicBezTo>
                <a:cubicBezTo>
                  <a:pt x="304219" y="5380294"/>
                  <a:pt x="0" y="4330679"/>
                  <a:pt x="0" y="3196672"/>
                </a:cubicBezTo>
                <a:cubicBezTo>
                  <a:pt x="0" y="2062665"/>
                  <a:pt x="304219" y="1013049"/>
                  <a:pt x="904199" y="77089"/>
                </a:cubicBezTo>
                <a:cubicBezTo>
                  <a:pt x="947703" y="9187"/>
                  <a:pt x="995039" y="0"/>
                  <a:pt x="103556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4" name="Text Placeholder 46">
            <a:extLst>
              <a:ext uri="{FF2B5EF4-FFF2-40B4-BE49-F238E27FC236}">
                <a16:creationId xmlns:a16="http://schemas.microsoft.com/office/drawing/2014/main" id="{2CAC81F1-AFDF-DB45-ABE3-9D90C17CF377}"/>
              </a:ext>
            </a:extLst>
          </p:cNvPr>
          <p:cNvSpPr>
            <a:spLocks noGrp="1"/>
          </p:cNvSpPr>
          <p:nvPr>
            <p:ph type="body" sz="quarter" idx="15" hasCustomPrompt="1"/>
          </p:nvPr>
        </p:nvSpPr>
        <p:spPr>
          <a:xfrm>
            <a:off x="4420262" y="2569271"/>
            <a:ext cx="4372524" cy="2329511"/>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5" name="Title 5">
            <a:extLst>
              <a:ext uri="{FF2B5EF4-FFF2-40B4-BE49-F238E27FC236}">
                <a16:creationId xmlns:a16="http://schemas.microsoft.com/office/drawing/2014/main" id="{CFDED162-F527-F24D-B172-9257B88BEAB0}"/>
              </a:ext>
            </a:extLst>
          </p:cNvPr>
          <p:cNvSpPr>
            <a:spLocks noGrp="1"/>
          </p:cNvSpPr>
          <p:nvPr>
            <p:ph type="title" hasCustomPrompt="1"/>
          </p:nvPr>
        </p:nvSpPr>
        <p:spPr>
          <a:xfrm>
            <a:off x="4419601" y="685802"/>
            <a:ext cx="4381499"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Presenter Slide Information</a:t>
            </a:r>
          </a:p>
        </p:txBody>
      </p:sp>
      <p:sp>
        <p:nvSpPr>
          <p:cNvPr id="11" name="TextBox 10">
            <a:extLst>
              <a:ext uri="{FF2B5EF4-FFF2-40B4-BE49-F238E27FC236}">
                <a16:creationId xmlns:a16="http://schemas.microsoft.com/office/drawing/2014/main" id="{E1DFEAF5-27FC-644F-8B82-2A210DF549F9}"/>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800" b="0" i="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Caption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404414C0-920C-C441-A711-36AE67BAB78F}"/>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1724829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peaker Slide - 1 Holder - Pennant">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w/ Images - 1 Holder  - Pennant Frame</a:t>
            </a:r>
          </a:p>
        </p:txBody>
      </p:sp>
      <p:sp>
        <p:nvSpPr>
          <p:cNvPr id="10" name="Picture Placeholder 14">
            <a:extLst>
              <a:ext uri="{FF2B5EF4-FFF2-40B4-BE49-F238E27FC236}">
                <a16:creationId xmlns:a16="http://schemas.microsoft.com/office/drawing/2014/main" id="{FB2DC3B2-1339-7843-8303-65156121CBAE}"/>
              </a:ext>
            </a:extLst>
          </p:cNvPr>
          <p:cNvSpPr>
            <a:spLocks noGrp="1" noChangeAspect="1"/>
          </p:cNvSpPr>
          <p:nvPr>
            <p:ph type="pic" sz="quarter" idx="16" hasCustomPrompt="1"/>
          </p:nvPr>
        </p:nvSpPr>
        <p:spPr>
          <a:xfrm>
            <a:off x="588930" y="181538"/>
            <a:ext cx="3394139" cy="3840480"/>
          </a:xfrm>
          <a:custGeom>
            <a:avLst/>
            <a:gdLst>
              <a:gd name="connsiteX0" fmla="*/ 155707 w 5639553"/>
              <a:gd name="connsiteY0" fmla="*/ 0 h 6381173"/>
              <a:gd name="connsiteX1" fmla="*/ 5483846 w 5639553"/>
              <a:gd name="connsiteY1" fmla="*/ 0 h 6381173"/>
              <a:gd name="connsiteX2" fmla="*/ 5483912 w 5639553"/>
              <a:gd name="connsiteY2" fmla="*/ 0 h 6381173"/>
              <a:gd name="connsiteX3" fmla="*/ 5639553 w 5639553"/>
              <a:gd name="connsiteY3" fmla="*/ 155772 h 6381173"/>
              <a:gd name="connsiteX4" fmla="*/ 5639553 w 5639553"/>
              <a:gd name="connsiteY4" fmla="*/ 2531122 h 6381173"/>
              <a:gd name="connsiteX5" fmla="*/ 5639553 w 5639553"/>
              <a:gd name="connsiteY5" fmla="*/ 3163130 h 6381173"/>
              <a:gd name="connsiteX6" fmla="*/ 5639553 w 5639553"/>
              <a:gd name="connsiteY6" fmla="*/ 4301332 h 6381173"/>
              <a:gd name="connsiteX7" fmla="*/ 5575005 w 5639553"/>
              <a:gd name="connsiteY7" fmla="*/ 4427597 h 6381173"/>
              <a:gd name="connsiteX8" fmla="*/ 2910935 w 5639553"/>
              <a:gd name="connsiteY8" fmla="*/ 6351731 h 6381173"/>
              <a:gd name="connsiteX9" fmla="*/ 2819777 w 5639553"/>
              <a:gd name="connsiteY9" fmla="*/ 6381173 h 6381173"/>
              <a:gd name="connsiteX10" fmla="*/ 2728619 w 5639553"/>
              <a:gd name="connsiteY10" fmla="*/ 6351731 h 6381173"/>
              <a:gd name="connsiteX11" fmla="*/ 64549 w 5639553"/>
              <a:gd name="connsiteY11" fmla="*/ 4427597 h 6381173"/>
              <a:gd name="connsiteX12" fmla="*/ 1 w 5639553"/>
              <a:gd name="connsiteY12" fmla="*/ 4301332 h 6381173"/>
              <a:gd name="connsiteX13" fmla="*/ 1 w 5639553"/>
              <a:gd name="connsiteY13" fmla="*/ 3163130 h 6381173"/>
              <a:gd name="connsiteX14" fmla="*/ 1 w 5639553"/>
              <a:gd name="connsiteY14" fmla="*/ 2531122 h 6381173"/>
              <a:gd name="connsiteX15" fmla="*/ 1 w 5639553"/>
              <a:gd name="connsiteY15" fmla="*/ 155772 h 6381173"/>
              <a:gd name="connsiteX16" fmla="*/ 1 w 5639553"/>
              <a:gd name="connsiteY16" fmla="*/ 155706 h 6381173"/>
              <a:gd name="connsiteX17" fmla="*/ 155707 w 5639553"/>
              <a:gd name="connsiteY17" fmla="*/ 0 h 63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9553" h="6381173">
                <a:moveTo>
                  <a:pt x="155707" y="0"/>
                </a:moveTo>
                <a:lnTo>
                  <a:pt x="5483846" y="0"/>
                </a:lnTo>
                <a:cubicBezTo>
                  <a:pt x="5483866" y="0"/>
                  <a:pt x="5483893" y="0"/>
                  <a:pt x="5483912" y="0"/>
                </a:cubicBezTo>
                <a:cubicBezTo>
                  <a:pt x="5569907" y="36"/>
                  <a:pt x="5639586" y="69778"/>
                  <a:pt x="5639553" y="155772"/>
                </a:cubicBezTo>
                <a:lnTo>
                  <a:pt x="5639553" y="2531122"/>
                </a:lnTo>
                <a:lnTo>
                  <a:pt x="5639553" y="3163130"/>
                </a:lnTo>
                <a:lnTo>
                  <a:pt x="5639553" y="4301332"/>
                </a:lnTo>
                <a:cubicBezTo>
                  <a:pt x="5639566" y="4351344"/>
                  <a:pt x="5615552" y="4398319"/>
                  <a:pt x="5575005" y="4427597"/>
                </a:cubicBezTo>
                <a:lnTo>
                  <a:pt x="2910935" y="6351731"/>
                </a:lnTo>
                <a:cubicBezTo>
                  <a:pt x="2883719" y="6371359"/>
                  <a:pt x="2851748" y="6381173"/>
                  <a:pt x="2819777" y="6381173"/>
                </a:cubicBezTo>
                <a:cubicBezTo>
                  <a:pt x="2787806" y="6381173"/>
                  <a:pt x="2755834" y="6371359"/>
                  <a:pt x="2728619" y="6351731"/>
                </a:cubicBezTo>
                <a:lnTo>
                  <a:pt x="64549" y="4427597"/>
                </a:lnTo>
                <a:cubicBezTo>
                  <a:pt x="24002" y="4398319"/>
                  <a:pt x="-12" y="4351344"/>
                  <a:pt x="1" y="4301332"/>
                </a:cubicBezTo>
                <a:lnTo>
                  <a:pt x="1" y="3163130"/>
                </a:lnTo>
                <a:lnTo>
                  <a:pt x="1" y="2531122"/>
                </a:lnTo>
                <a:lnTo>
                  <a:pt x="1" y="155772"/>
                </a:lnTo>
                <a:cubicBezTo>
                  <a:pt x="1" y="155751"/>
                  <a:pt x="1" y="155728"/>
                  <a:pt x="1" y="155706"/>
                </a:cubicBezTo>
                <a:cubicBezTo>
                  <a:pt x="1" y="69712"/>
                  <a:pt x="69713" y="0"/>
                  <a:pt x="155707"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4" name="Text Placeholder 46">
            <a:extLst>
              <a:ext uri="{FF2B5EF4-FFF2-40B4-BE49-F238E27FC236}">
                <a16:creationId xmlns:a16="http://schemas.microsoft.com/office/drawing/2014/main" id="{F266ABB8-42DF-A24F-A3E6-1BBE591DEFCA}"/>
              </a:ext>
            </a:extLst>
          </p:cNvPr>
          <p:cNvSpPr>
            <a:spLocks noGrp="1"/>
          </p:cNvSpPr>
          <p:nvPr>
            <p:ph type="body" sz="quarter" idx="15" hasCustomPrompt="1"/>
          </p:nvPr>
        </p:nvSpPr>
        <p:spPr>
          <a:xfrm>
            <a:off x="4420262" y="2569271"/>
            <a:ext cx="4372524" cy="2329511"/>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5" name="Title 5">
            <a:extLst>
              <a:ext uri="{FF2B5EF4-FFF2-40B4-BE49-F238E27FC236}">
                <a16:creationId xmlns:a16="http://schemas.microsoft.com/office/drawing/2014/main" id="{61C8980D-2AFC-7C44-A441-527EE0C74FC7}"/>
              </a:ext>
            </a:extLst>
          </p:cNvPr>
          <p:cNvSpPr>
            <a:spLocks noGrp="1"/>
          </p:cNvSpPr>
          <p:nvPr>
            <p:ph type="title" hasCustomPrompt="1"/>
          </p:nvPr>
        </p:nvSpPr>
        <p:spPr>
          <a:xfrm>
            <a:off x="4419601" y="685802"/>
            <a:ext cx="4381499"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Presenter Slide Information</a:t>
            </a:r>
          </a:p>
        </p:txBody>
      </p:sp>
      <p:sp>
        <p:nvSpPr>
          <p:cNvPr id="11" name="TextBox 10">
            <a:extLst>
              <a:ext uri="{FF2B5EF4-FFF2-40B4-BE49-F238E27FC236}">
                <a16:creationId xmlns:a16="http://schemas.microsoft.com/office/drawing/2014/main" id="{7E9D2DF5-488B-FC42-AC03-29494E290002}"/>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800" b="0" i="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Caption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1610ACCB-E26F-B844-9299-F5CEE4524290}"/>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16054094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peaker Slide - 1 Holder - Pentagon">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w/ Images - 1 Holder  - Pentagon Frame</a:t>
            </a:r>
          </a:p>
        </p:txBody>
      </p:sp>
      <p:sp>
        <p:nvSpPr>
          <p:cNvPr id="11" name="Picture Placeholder 10">
            <a:extLst>
              <a:ext uri="{FF2B5EF4-FFF2-40B4-BE49-F238E27FC236}">
                <a16:creationId xmlns:a16="http://schemas.microsoft.com/office/drawing/2014/main" id="{58633774-F69E-8B4E-A337-1951B724D5D5}"/>
              </a:ext>
            </a:extLst>
          </p:cNvPr>
          <p:cNvSpPr>
            <a:spLocks noGrp="1"/>
          </p:cNvSpPr>
          <p:nvPr>
            <p:ph type="pic" sz="quarter" idx="21" hasCustomPrompt="1"/>
          </p:nvPr>
        </p:nvSpPr>
        <p:spPr>
          <a:xfrm>
            <a:off x="593636" y="171450"/>
            <a:ext cx="3384727" cy="3843338"/>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2" name="TextBox 11">
            <a:extLst>
              <a:ext uri="{FF2B5EF4-FFF2-40B4-BE49-F238E27FC236}">
                <a16:creationId xmlns:a16="http://schemas.microsoft.com/office/drawing/2014/main" id="{B2317B35-9189-AD44-8A30-812BD86BBF90}"/>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800" b="0" i="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Caption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FEAD0AD2-D600-E343-9AC9-6A6BC31AF791}"/>
              </a:ext>
            </a:extLst>
          </p:cNvPr>
          <p:cNvSpPr>
            <a:spLocks noGrp="1"/>
          </p:cNvSpPr>
          <p:nvPr>
            <p:ph type="body" sz="quarter" idx="15" hasCustomPrompt="1"/>
          </p:nvPr>
        </p:nvSpPr>
        <p:spPr>
          <a:xfrm>
            <a:off x="4420262" y="2569271"/>
            <a:ext cx="4372524" cy="2329511"/>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4" name="Title 5">
            <a:extLst>
              <a:ext uri="{FF2B5EF4-FFF2-40B4-BE49-F238E27FC236}">
                <a16:creationId xmlns:a16="http://schemas.microsoft.com/office/drawing/2014/main" id="{38EC7AE7-CD78-E04C-BA8F-17B4BCAA5513}"/>
              </a:ext>
            </a:extLst>
          </p:cNvPr>
          <p:cNvSpPr>
            <a:spLocks noGrp="1"/>
          </p:cNvSpPr>
          <p:nvPr>
            <p:ph type="title" hasCustomPrompt="1"/>
          </p:nvPr>
        </p:nvSpPr>
        <p:spPr>
          <a:xfrm>
            <a:off x="4419601" y="685802"/>
            <a:ext cx="4381499"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Presenter Slide Information</a:t>
            </a:r>
          </a:p>
        </p:txBody>
      </p:sp>
      <p:sp>
        <p:nvSpPr>
          <p:cNvPr id="10" name="Footer Placeholder 4">
            <a:extLst>
              <a:ext uri="{FF2B5EF4-FFF2-40B4-BE49-F238E27FC236}">
                <a16:creationId xmlns:a16="http://schemas.microsoft.com/office/drawing/2014/main" id="{71598637-B2C5-774C-A193-D0351CE18180}"/>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30103203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peaker Slide - 1 Holder - Notched">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w/ Images - 1 Holder  - Notched Frame</a:t>
            </a:r>
          </a:p>
        </p:txBody>
      </p:sp>
      <p:sp>
        <p:nvSpPr>
          <p:cNvPr id="10" name="Picture Placeholder 31">
            <a:extLst>
              <a:ext uri="{FF2B5EF4-FFF2-40B4-BE49-F238E27FC236}">
                <a16:creationId xmlns:a16="http://schemas.microsoft.com/office/drawing/2014/main" id="{F43800E0-CBF7-DE4A-8BE9-BF5111E4C7F0}"/>
              </a:ext>
            </a:extLst>
          </p:cNvPr>
          <p:cNvSpPr>
            <a:spLocks noGrp="1" noChangeAspect="1"/>
          </p:cNvSpPr>
          <p:nvPr>
            <p:ph type="pic" sz="quarter" idx="16" hasCustomPrompt="1"/>
          </p:nvPr>
        </p:nvSpPr>
        <p:spPr>
          <a:xfrm>
            <a:off x="592783" y="194982"/>
            <a:ext cx="3386434" cy="3840480"/>
          </a:xfrm>
          <a:custGeom>
            <a:avLst/>
            <a:gdLst>
              <a:gd name="connsiteX0" fmla="*/ 531103 w 5616391"/>
              <a:gd name="connsiteY0" fmla="*/ 0 h 6369424"/>
              <a:gd name="connsiteX1" fmla="*/ 1799667 w 5616391"/>
              <a:gd name="connsiteY1" fmla="*/ 0 h 6369424"/>
              <a:gd name="connsiteX2" fmla="*/ 2176183 w 5616391"/>
              <a:gd name="connsiteY2" fmla="*/ 0 h 6369424"/>
              <a:gd name="connsiteX3" fmla="*/ 3440209 w 5616391"/>
              <a:gd name="connsiteY3" fmla="*/ 0 h 6369424"/>
              <a:gd name="connsiteX4" fmla="*/ 5085288 w 5616391"/>
              <a:gd name="connsiteY4" fmla="*/ 0 h 6369424"/>
              <a:gd name="connsiteX5" fmla="*/ 5113207 w 5616391"/>
              <a:gd name="connsiteY5" fmla="*/ 27978 h 6369424"/>
              <a:gd name="connsiteX6" fmla="*/ 5588414 w 5616391"/>
              <a:gd name="connsiteY6" fmla="*/ 503185 h 6369424"/>
              <a:gd name="connsiteX7" fmla="*/ 5616391 w 5616391"/>
              <a:gd name="connsiteY7" fmla="*/ 531103 h 6369424"/>
              <a:gd name="connsiteX8" fmla="*/ 5616391 w 5616391"/>
              <a:gd name="connsiteY8" fmla="*/ 5838321 h 6369424"/>
              <a:gd name="connsiteX9" fmla="*/ 5588414 w 5616391"/>
              <a:gd name="connsiteY9" fmla="*/ 5866240 h 6369424"/>
              <a:gd name="connsiteX10" fmla="*/ 5113207 w 5616391"/>
              <a:gd name="connsiteY10" fmla="*/ 6341447 h 6369424"/>
              <a:gd name="connsiteX11" fmla="*/ 5085288 w 5616391"/>
              <a:gd name="connsiteY11" fmla="*/ 6369424 h 6369424"/>
              <a:gd name="connsiteX12" fmla="*/ 3816726 w 5616391"/>
              <a:gd name="connsiteY12" fmla="*/ 6369424 h 6369424"/>
              <a:gd name="connsiteX13" fmla="*/ 3440209 w 5616391"/>
              <a:gd name="connsiteY13" fmla="*/ 6369424 h 6369424"/>
              <a:gd name="connsiteX14" fmla="*/ 2176183 w 5616391"/>
              <a:gd name="connsiteY14" fmla="*/ 6369424 h 6369424"/>
              <a:gd name="connsiteX15" fmla="*/ 1799667 w 5616391"/>
              <a:gd name="connsiteY15" fmla="*/ 6369424 h 6369424"/>
              <a:gd name="connsiteX16" fmla="*/ 531103 w 5616391"/>
              <a:gd name="connsiteY16" fmla="*/ 6369424 h 6369424"/>
              <a:gd name="connsiteX17" fmla="*/ 503185 w 5616391"/>
              <a:gd name="connsiteY17" fmla="*/ 6341447 h 6369424"/>
              <a:gd name="connsiteX18" fmla="*/ 27978 w 5616391"/>
              <a:gd name="connsiteY18" fmla="*/ 5866240 h 6369424"/>
              <a:gd name="connsiteX19" fmla="*/ 0 w 5616391"/>
              <a:gd name="connsiteY19" fmla="*/ 5838321 h 6369424"/>
              <a:gd name="connsiteX20" fmla="*/ 0 w 5616391"/>
              <a:gd name="connsiteY20" fmla="*/ 531103 h 6369424"/>
              <a:gd name="connsiteX21" fmla="*/ 27978 w 5616391"/>
              <a:gd name="connsiteY21" fmla="*/ 503185 h 6369424"/>
              <a:gd name="connsiteX22" fmla="*/ 503185 w 5616391"/>
              <a:gd name="connsiteY22" fmla="*/ 27978 h 6369424"/>
              <a:gd name="connsiteX23" fmla="*/ 531103 w 5616391"/>
              <a:gd name="connsiteY23" fmla="*/ 0 h 63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16391" h="6369424">
                <a:moveTo>
                  <a:pt x="531103" y="0"/>
                </a:moveTo>
                <a:lnTo>
                  <a:pt x="1799667" y="0"/>
                </a:lnTo>
                <a:lnTo>
                  <a:pt x="2176183" y="0"/>
                </a:lnTo>
                <a:lnTo>
                  <a:pt x="3440209" y="0"/>
                </a:lnTo>
                <a:lnTo>
                  <a:pt x="5085288" y="0"/>
                </a:lnTo>
                <a:cubicBezTo>
                  <a:pt x="5100634" y="225"/>
                  <a:pt x="5113015" y="12629"/>
                  <a:pt x="5113207" y="27978"/>
                </a:cubicBezTo>
                <a:cubicBezTo>
                  <a:pt x="5127773" y="284151"/>
                  <a:pt x="5332267" y="488617"/>
                  <a:pt x="5588414" y="503185"/>
                </a:cubicBezTo>
                <a:cubicBezTo>
                  <a:pt x="5603712" y="503530"/>
                  <a:pt x="5616034" y="515820"/>
                  <a:pt x="5616391" y="531103"/>
                </a:cubicBezTo>
                <a:lnTo>
                  <a:pt x="5616391" y="5838321"/>
                </a:lnTo>
                <a:cubicBezTo>
                  <a:pt x="5616153" y="5853667"/>
                  <a:pt x="5603771" y="5866049"/>
                  <a:pt x="5588414" y="5866240"/>
                </a:cubicBezTo>
                <a:cubicBezTo>
                  <a:pt x="5332267" y="5880806"/>
                  <a:pt x="5127773" y="6085301"/>
                  <a:pt x="5113207" y="6341447"/>
                </a:cubicBezTo>
                <a:cubicBezTo>
                  <a:pt x="5112861" y="6356745"/>
                  <a:pt x="5100569" y="6369067"/>
                  <a:pt x="5085288" y="6369424"/>
                </a:cubicBezTo>
                <a:lnTo>
                  <a:pt x="3816726" y="6369424"/>
                </a:lnTo>
                <a:lnTo>
                  <a:pt x="3440209" y="6369424"/>
                </a:lnTo>
                <a:lnTo>
                  <a:pt x="2176183" y="6369424"/>
                </a:lnTo>
                <a:lnTo>
                  <a:pt x="1799667" y="6369424"/>
                </a:lnTo>
                <a:lnTo>
                  <a:pt x="531103" y="6369424"/>
                </a:lnTo>
                <a:cubicBezTo>
                  <a:pt x="515755" y="6369186"/>
                  <a:pt x="503376" y="6356804"/>
                  <a:pt x="503185" y="6341447"/>
                </a:cubicBezTo>
                <a:cubicBezTo>
                  <a:pt x="488617" y="6085301"/>
                  <a:pt x="284151" y="5880806"/>
                  <a:pt x="27978" y="5866240"/>
                </a:cubicBezTo>
                <a:cubicBezTo>
                  <a:pt x="12694" y="5865894"/>
                  <a:pt x="378" y="5853603"/>
                  <a:pt x="0" y="5838321"/>
                </a:cubicBezTo>
                <a:lnTo>
                  <a:pt x="0" y="531103"/>
                </a:lnTo>
                <a:cubicBezTo>
                  <a:pt x="225" y="515755"/>
                  <a:pt x="12629" y="503376"/>
                  <a:pt x="27978" y="503185"/>
                </a:cubicBezTo>
                <a:cubicBezTo>
                  <a:pt x="284151" y="488617"/>
                  <a:pt x="488617" y="284151"/>
                  <a:pt x="503185" y="27978"/>
                </a:cubicBezTo>
                <a:cubicBezTo>
                  <a:pt x="503530" y="12694"/>
                  <a:pt x="515820" y="378"/>
                  <a:pt x="531103"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4" name="Text Placeholder 46">
            <a:extLst>
              <a:ext uri="{FF2B5EF4-FFF2-40B4-BE49-F238E27FC236}">
                <a16:creationId xmlns:a16="http://schemas.microsoft.com/office/drawing/2014/main" id="{3FEFE0BB-CC49-DF48-A71F-5FCFAA46C250}"/>
              </a:ext>
            </a:extLst>
          </p:cNvPr>
          <p:cNvSpPr>
            <a:spLocks noGrp="1"/>
          </p:cNvSpPr>
          <p:nvPr>
            <p:ph type="body" sz="quarter" idx="15" hasCustomPrompt="1"/>
          </p:nvPr>
        </p:nvSpPr>
        <p:spPr>
          <a:xfrm>
            <a:off x="4420262" y="2569271"/>
            <a:ext cx="4372524" cy="2329511"/>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5" name="Title 5">
            <a:extLst>
              <a:ext uri="{FF2B5EF4-FFF2-40B4-BE49-F238E27FC236}">
                <a16:creationId xmlns:a16="http://schemas.microsoft.com/office/drawing/2014/main" id="{94F82380-839B-0A4D-BA2F-993957356A25}"/>
              </a:ext>
            </a:extLst>
          </p:cNvPr>
          <p:cNvSpPr>
            <a:spLocks noGrp="1"/>
          </p:cNvSpPr>
          <p:nvPr>
            <p:ph type="title" hasCustomPrompt="1"/>
          </p:nvPr>
        </p:nvSpPr>
        <p:spPr>
          <a:xfrm>
            <a:off x="4419601" y="685802"/>
            <a:ext cx="4381499"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Presenter Slide Information</a:t>
            </a:r>
          </a:p>
        </p:txBody>
      </p:sp>
      <p:sp>
        <p:nvSpPr>
          <p:cNvPr id="11" name="TextBox 10">
            <a:extLst>
              <a:ext uri="{FF2B5EF4-FFF2-40B4-BE49-F238E27FC236}">
                <a16:creationId xmlns:a16="http://schemas.microsoft.com/office/drawing/2014/main" id="{F6200F6B-F491-2149-AA3D-A4E946F63025}"/>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800" b="0" i="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Caption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B29D3B0F-3338-374F-A425-3BAA5F4284C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11476085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peaker Slide - 1 Holder - Oval">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lvl="1" algn="ctr"/>
            <a:r>
              <a:rPr lang="en-US" sz="1800" b="0" i="0">
                <a:solidFill>
                  <a:srgbClr val="808080"/>
                </a:solidFill>
                <a:latin typeface="Girl Scout Display Light" panose="02020003000000000000" pitchFamily="18" charset="0"/>
              </a:rPr>
              <a:t>Text w/ Images | 1 Holder | Oval Frame</a:t>
            </a:r>
          </a:p>
        </p:txBody>
      </p:sp>
      <p:sp>
        <p:nvSpPr>
          <p:cNvPr id="10" name="Picture Placeholder 17">
            <a:extLst>
              <a:ext uri="{FF2B5EF4-FFF2-40B4-BE49-F238E27FC236}">
                <a16:creationId xmlns:a16="http://schemas.microsoft.com/office/drawing/2014/main" id="{3E9D1A83-6FFB-CB4D-BF67-0F2752AEC935}"/>
              </a:ext>
            </a:extLst>
          </p:cNvPr>
          <p:cNvSpPr>
            <a:spLocks noGrp="1" noChangeAspect="1"/>
          </p:cNvSpPr>
          <p:nvPr>
            <p:ph type="pic" sz="quarter" idx="16" hasCustomPrompt="1"/>
          </p:nvPr>
        </p:nvSpPr>
        <p:spPr>
          <a:xfrm>
            <a:off x="596408" y="171450"/>
            <a:ext cx="3379184" cy="384048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3" name="Text Placeholder 46">
            <a:extLst>
              <a:ext uri="{FF2B5EF4-FFF2-40B4-BE49-F238E27FC236}">
                <a16:creationId xmlns:a16="http://schemas.microsoft.com/office/drawing/2014/main" id="{A51380D2-F93F-A948-81D0-D12F3D6C6DC2}"/>
              </a:ext>
            </a:extLst>
          </p:cNvPr>
          <p:cNvSpPr>
            <a:spLocks noGrp="1"/>
          </p:cNvSpPr>
          <p:nvPr>
            <p:ph type="body" sz="quarter" idx="15" hasCustomPrompt="1"/>
          </p:nvPr>
        </p:nvSpPr>
        <p:spPr>
          <a:xfrm>
            <a:off x="4420262" y="2569271"/>
            <a:ext cx="4372524" cy="2329511"/>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4" name="Title 5">
            <a:extLst>
              <a:ext uri="{FF2B5EF4-FFF2-40B4-BE49-F238E27FC236}">
                <a16:creationId xmlns:a16="http://schemas.microsoft.com/office/drawing/2014/main" id="{59CA9791-C17C-684B-BB32-F0EC10284B23}"/>
              </a:ext>
            </a:extLst>
          </p:cNvPr>
          <p:cNvSpPr>
            <a:spLocks noGrp="1"/>
          </p:cNvSpPr>
          <p:nvPr>
            <p:ph type="title" hasCustomPrompt="1"/>
          </p:nvPr>
        </p:nvSpPr>
        <p:spPr>
          <a:xfrm>
            <a:off x="4419601" y="685802"/>
            <a:ext cx="4381499"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Presenter Slide Information</a:t>
            </a:r>
          </a:p>
        </p:txBody>
      </p:sp>
      <p:sp>
        <p:nvSpPr>
          <p:cNvPr id="11" name="TextBox 10">
            <a:extLst>
              <a:ext uri="{FF2B5EF4-FFF2-40B4-BE49-F238E27FC236}">
                <a16:creationId xmlns:a16="http://schemas.microsoft.com/office/drawing/2014/main" id="{294F2A34-1037-8846-A5DD-F9F857EDB289}"/>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800" b="0" i="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Caption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AA3802EB-A85D-D143-9B0E-8166A05AB8B2}"/>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9458134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peaker Slide - 1 Holder - Diamond">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w/ Images - 1 Holder  - Diamond Frame</a:t>
            </a:r>
          </a:p>
        </p:txBody>
      </p:sp>
      <p:sp>
        <p:nvSpPr>
          <p:cNvPr id="10" name="Picture Placeholder 12">
            <a:extLst>
              <a:ext uri="{FF2B5EF4-FFF2-40B4-BE49-F238E27FC236}">
                <a16:creationId xmlns:a16="http://schemas.microsoft.com/office/drawing/2014/main" id="{7B479D93-D113-4E44-8127-2A3D1C726EA5}"/>
              </a:ext>
            </a:extLst>
          </p:cNvPr>
          <p:cNvSpPr>
            <a:spLocks noGrp="1"/>
          </p:cNvSpPr>
          <p:nvPr>
            <p:ph type="pic" sz="quarter" idx="16" hasCustomPrompt="1"/>
          </p:nvPr>
        </p:nvSpPr>
        <p:spPr>
          <a:xfrm>
            <a:off x="591004" y="171451"/>
            <a:ext cx="3389992" cy="3840480"/>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3" name="Text Placeholder 46">
            <a:extLst>
              <a:ext uri="{FF2B5EF4-FFF2-40B4-BE49-F238E27FC236}">
                <a16:creationId xmlns:a16="http://schemas.microsoft.com/office/drawing/2014/main" id="{6648C37A-0A12-E549-84E9-74A00DEA8589}"/>
              </a:ext>
            </a:extLst>
          </p:cNvPr>
          <p:cNvSpPr>
            <a:spLocks noGrp="1"/>
          </p:cNvSpPr>
          <p:nvPr>
            <p:ph type="body" sz="quarter" idx="15" hasCustomPrompt="1"/>
          </p:nvPr>
        </p:nvSpPr>
        <p:spPr>
          <a:xfrm>
            <a:off x="4420262" y="2569271"/>
            <a:ext cx="4372524" cy="2329511"/>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4" name="Title 5">
            <a:extLst>
              <a:ext uri="{FF2B5EF4-FFF2-40B4-BE49-F238E27FC236}">
                <a16:creationId xmlns:a16="http://schemas.microsoft.com/office/drawing/2014/main" id="{8CA34A27-401E-F444-B90D-B4E2356CA355}"/>
              </a:ext>
            </a:extLst>
          </p:cNvPr>
          <p:cNvSpPr>
            <a:spLocks noGrp="1"/>
          </p:cNvSpPr>
          <p:nvPr>
            <p:ph type="title" hasCustomPrompt="1"/>
          </p:nvPr>
        </p:nvSpPr>
        <p:spPr>
          <a:xfrm>
            <a:off x="4419601" y="685802"/>
            <a:ext cx="4381499"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Presenter Slide Information</a:t>
            </a:r>
          </a:p>
        </p:txBody>
      </p:sp>
      <p:sp>
        <p:nvSpPr>
          <p:cNvPr id="11" name="TextBox 10">
            <a:extLst>
              <a:ext uri="{FF2B5EF4-FFF2-40B4-BE49-F238E27FC236}">
                <a16:creationId xmlns:a16="http://schemas.microsoft.com/office/drawing/2014/main" id="{11008407-E12C-1342-BEE0-DDA0280A9B5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800" b="0" i="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Caption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D9DCB31E-443C-AD45-8135-9A0534ED9C8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37717480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peaker Slide - 1 Holder - Arch">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w/ Images - 1 Holder  - Arch Frame</a:t>
            </a:r>
          </a:p>
        </p:txBody>
      </p:sp>
      <p:sp>
        <p:nvSpPr>
          <p:cNvPr id="10" name="Picture Placeholder 19">
            <a:extLst>
              <a:ext uri="{FF2B5EF4-FFF2-40B4-BE49-F238E27FC236}">
                <a16:creationId xmlns:a16="http://schemas.microsoft.com/office/drawing/2014/main" id="{D27449B8-5EC6-5345-A900-60DDA7A84F8F}"/>
              </a:ext>
            </a:extLst>
          </p:cNvPr>
          <p:cNvSpPr>
            <a:spLocks noGrp="1" noChangeAspect="1"/>
          </p:cNvSpPr>
          <p:nvPr>
            <p:ph type="pic" sz="quarter" idx="16" hasCustomPrompt="1"/>
          </p:nvPr>
        </p:nvSpPr>
        <p:spPr>
          <a:xfrm>
            <a:off x="582765" y="171450"/>
            <a:ext cx="3406470" cy="3840480"/>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21" name="Text Placeholder 46">
            <a:extLst>
              <a:ext uri="{FF2B5EF4-FFF2-40B4-BE49-F238E27FC236}">
                <a16:creationId xmlns:a16="http://schemas.microsoft.com/office/drawing/2014/main" id="{41B9B1FD-5157-A345-B3E0-98B444773864}"/>
              </a:ext>
            </a:extLst>
          </p:cNvPr>
          <p:cNvSpPr>
            <a:spLocks noGrp="1"/>
          </p:cNvSpPr>
          <p:nvPr>
            <p:ph type="body" sz="quarter" idx="15" hasCustomPrompt="1"/>
          </p:nvPr>
        </p:nvSpPr>
        <p:spPr>
          <a:xfrm>
            <a:off x="4420262" y="2569271"/>
            <a:ext cx="4372524" cy="2329511"/>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1" name="Title 5">
            <a:extLst>
              <a:ext uri="{FF2B5EF4-FFF2-40B4-BE49-F238E27FC236}">
                <a16:creationId xmlns:a16="http://schemas.microsoft.com/office/drawing/2014/main" id="{1882E914-C10F-FC45-A554-74EA9FF9098E}"/>
              </a:ext>
            </a:extLst>
          </p:cNvPr>
          <p:cNvSpPr>
            <a:spLocks noGrp="1"/>
          </p:cNvSpPr>
          <p:nvPr>
            <p:ph type="title" hasCustomPrompt="1"/>
          </p:nvPr>
        </p:nvSpPr>
        <p:spPr>
          <a:xfrm>
            <a:off x="4419601" y="685802"/>
            <a:ext cx="4381499"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Presenter Slide Information</a:t>
            </a:r>
          </a:p>
        </p:txBody>
      </p:sp>
      <p:sp>
        <p:nvSpPr>
          <p:cNvPr id="13" name="TextBox 12">
            <a:extLst>
              <a:ext uri="{FF2B5EF4-FFF2-40B4-BE49-F238E27FC236}">
                <a16:creationId xmlns:a16="http://schemas.microsoft.com/office/drawing/2014/main" id="{95286349-2DD9-4A4B-88A0-FB8B650414D3}"/>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800" b="0" i="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Caption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AA2D2062-01C2-F84B-9C41-0119C04BAA4F}"/>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244051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peaker Slide - 2 Holder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w/ Images - 2 Holders</a:t>
            </a:r>
          </a:p>
        </p:txBody>
      </p:sp>
      <p:sp>
        <p:nvSpPr>
          <p:cNvPr id="6" name="Picture Placeholder 19">
            <a:extLst>
              <a:ext uri="{FF2B5EF4-FFF2-40B4-BE49-F238E27FC236}">
                <a16:creationId xmlns:a16="http://schemas.microsoft.com/office/drawing/2014/main" id="{51449E31-1B29-2347-9A61-AFB08ABBB413}"/>
              </a:ext>
            </a:extLst>
          </p:cNvPr>
          <p:cNvSpPr>
            <a:spLocks noGrp="1" noChangeAspect="1"/>
          </p:cNvSpPr>
          <p:nvPr>
            <p:ph type="pic" sz="quarter" idx="16" hasCustomPrompt="1"/>
          </p:nvPr>
        </p:nvSpPr>
        <p:spPr>
          <a:xfrm>
            <a:off x="517830" y="171451"/>
            <a:ext cx="1689539" cy="1828800"/>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0" name="Picture Placeholder 12">
            <a:extLst>
              <a:ext uri="{FF2B5EF4-FFF2-40B4-BE49-F238E27FC236}">
                <a16:creationId xmlns:a16="http://schemas.microsoft.com/office/drawing/2014/main" id="{C7337C72-2373-B44F-8CD9-9E8FE037EB2B}"/>
              </a:ext>
            </a:extLst>
          </p:cNvPr>
          <p:cNvSpPr>
            <a:spLocks noGrp="1" noChangeAspect="1"/>
          </p:cNvSpPr>
          <p:nvPr>
            <p:ph type="pic" sz="quarter" idx="17" hasCustomPrompt="1"/>
          </p:nvPr>
        </p:nvSpPr>
        <p:spPr>
          <a:xfrm>
            <a:off x="520013" y="2571750"/>
            <a:ext cx="1673543" cy="1828800"/>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5" name="Text Placeholder 46">
            <a:extLst>
              <a:ext uri="{FF2B5EF4-FFF2-40B4-BE49-F238E27FC236}">
                <a16:creationId xmlns:a16="http://schemas.microsoft.com/office/drawing/2014/main" id="{0DDD1687-3C57-0E4D-ADA8-ACD391481686}"/>
              </a:ext>
            </a:extLst>
          </p:cNvPr>
          <p:cNvSpPr>
            <a:spLocks noGrp="1"/>
          </p:cNvSpPr>
          <p:nvPr>
            <p:ph type="body" sz="quarter" idx="15" hasCustomPrompt="1"/>
          </p:nvPr>
        </p:nvSpPr>
        <p:spPr>
          <a:xfrm>
            <a:off x="2743862" y="2569271"/>
            <a:ext cx="4372524" cy="2329511"/>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6" name="Title 5">
            <a:extLst>
              <a:ext uri="{FF2B5EF4-FFF2-40B4-BE49-F238E27FC236}">
                <a16:creationId xmlns:a16="http://schemas.microsoft.com/office/drawing/2014/main" id="{9FBF6841-D036-534E-BDD4-5488C35E0B95}"/>
              </a:ext>
            </a:extLst>
          </p:cNvPr>
          <p:cNvSpPr>
            <a:spLocks noGrp="1"/>
          </p:cNvSpPr>
          <p:nvPr>
            <p:ph type="title" hasCustomPrompt="1"/>
          </p:nvPr>
        </p:nvSpPr>
        <p:spPr>
          <a:xfrm>
            <a:off x="2743201" y="685802"/>
            <a:ext cx="4381499"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Presenter Slide Information</a:t>
            </a:r>
          </a:p>
        </p:txBody>
      </p:sp>
      <p:sp>
        <p:nvSpPr>
          <p:cNvPr id="11" name="TextBox 10">
            <a:extLst>
              <a:ext uri="{FF2B5EF4-FFF2-40B4-BE49-F238E27FC236}">
                <a16:creationId xmlns:a16="http://schemas.microsoft.com/office/drawing/2014/main" id="{E23153C5-F61E-4F43-A9EC-E18CAFDCD03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Holders</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800" b="0" i="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Captions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Footer Placeholder 4">
            <a:extLst>
              <a:ext uri="{FF2B5EF4-FFF2-40B4-BE49-F238E27FC236}">
                <a16:creationId xmlns:a16="http://schemas.microsoft.com/office/drawing/2014/main" id="{C0B36344-0406-F047-8268-D71CCF4E94FC}"/>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23720338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peaker Slide - 3 Holder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w/ Images - 3 Holders</a:t>
            </a:r>
          </a:p>
        </p:txBody>
      </p:sp>
      <p:sp>
        <p:nvSpPr>
          <p:cNvPr id="6" name="Picture Placeholder 19">
            <a:extLst>
              <a:ext uri="{FF2B5EF4-FFF2-40B4-BE49-F238E27FC236}">
                <a16:creationId xmlns:a16="http://schemas.microsoft.com/office/drawing/2014/main" id="{51449E31-1B29-2347-9A61-AFB08ABBB413}"/>
              </a:ext>
            </a:extLst>
          </p:cNvPr>
          <p:cNvSpPr>
            <a:spLocks noGrp="1" noChangeAspect="1"/>
          </p:cNvSpPr>
          <p:nvPr>
            <p:ph type="pic" sz="quarter" idx="16" hasCustomPrompt="1"/>
          </p:nvPr>
        </p:nvSpPr>
        <p:spPr>
          <a:xfrm>
            <a:off x="1442275" y="171450"/>
            <a:ext cx="1687450" cy="1828800"/>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0" name="Picture Placeholder 12">
            <a:extLst>
              <a:ext uri="{FF2B5EF4-FFF2-40B4-BE49-F238E27FC236}">
                <a16:creationId xmlns:a16="http://schemas.microsoft.com/office/drawing/2014/main" id="{C7337C72-2373-B44F-8CD9-9E8FE037EB2B}"/>
              </a:ext>
            </a:extLst>
          </p:cNvPr>
          <p:cNvSpPr>
            <a:spLocks noGrp="1" noChangeAspect="1"/>
          </p:cNvSpPr>
          <p:nvPr>
            <p:ph type="pic" sz="quarter" idx="17" hasCustomPrompt="1"/>
          </p:nvPr>
        </p:nvSpPr>
        <p:spPr>
          <a:xfrm>
            <a:off x="473397" y="2571750"/>
            <a:ext cx="1597343" cy="1828800"/>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1" name="Picture Placeholder 17">
            <a:extLst>
              <a:ext uri="{FF2B5EF4-FFF2-40B4-BE49-F238E27FC236}">
                <a16:creationId xmlns:a16="http://schemas.microsoft.com/office/drawing/2014/main" id="{0F1A94C2-B8DC-264B-94FE-72A848763156}"/>
              </a:ext>
            </a:extLst>
          </p:cNvPr>
          <p:cNvSpPr>
            <a:spLocks noGrp="1" noChangeAspect="1"/>
          </p:cNvSpPr>
          <p:nvPr>
            <p:ph type="pic" sz="quarter" idx="18" hasCustomPrompt="1"/>
          </p:nvPr>
        </p:nvSpPr>
        <p:spPr>
          <a:xfrm>
            <a:off x="2591925" y="2571750"/>
            <a:ext cx="1603022" cy="182880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4" name="Text Placeholder 46">
            <a:extLst>
              <a:ext uri="{FF2B5EF4-FFF2-40B4-BE49-F238E27FC236}">
                <a16:creationId xmlns:a16="http://schemas.microsoft.com/office/drawing/2014/main" id="{8248867F-6752-8042-8E79-FBF79C23EC42}"/>
              </a:ext>
            </a:extLst>
          </p:cNvPr>
          <p:cNvSpPr>
            <a:spLocks noGrp="1"/>
          </p:cNvSpPr>
          <p:nvPr>
            <p:ph type="body" sz="quarter" idx="15" hasCustomPrompt="1"/>
          </p:nvPr>
        </p:nvSpPr>
        <p:spPr>
          <a:xfrm>
            <a:off x="4572662" y="2569271"/>
            <a:ext cx="4372524" cy="2329511"/>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5" name="Title 5">
            <a:extLst>
              <a:ext uri="{FF2B5EF4-FFF2-40B4-BE49-F238E27FC236}">
                <a16:creationId xmlns:a16="http://schemas.microsoft.com/office/drawing/2014/main" id="{807C60F4-8DA2-F044-94A0-06C580795E6B}"/>
              </a:ext>
            </a:extLst>
          </p:cNvPr>
          <p:cNvSpPr>
            <a:spLocks noGrp="1"/>
          </p:cNvSpPr>
          <p:nvPr>
            <p:ph type="title" hasCustomPrompt="1"/>
          </p:nvPr>
        </p:nvSpPr>
        <p:spPr>
          <a:xfrm>
            <a:off x="4572001" y="685802"/>
            <a:ext cx="4381499"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Presenter Slide Information</a:t>
            </a:r>
          </a:p>
        </p:txBody>
      </p:sp>
      <p:sp>
        <p:nvSpPr>
          <p:cNvPr id="12" name="TextBox 11">
            <a:extLst>
              <a:ext uri="{FF2B5EF4-FFF2-40B4-BE49-F238E27FC236}">
                <a16:creationId xmlns:a16="http://schemas.microsoft.com/office/drawing/2014/main" id="{ED797617-F4C1-664A-97C3-7CF1F4DCFA5D}"/>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Holders</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800" b="0" i="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Captions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Footer Placeholder 4">
            <a:extLst>
              <a:ext uri="{FF2B5EF4-FFF2-40B4-BE49-F238E27FC236}">
                <a16:creationId xmlns:a16="http://schemas.microsoft.com/office/drawing/2014/main" id="{442E7D5B-DBF3-A941-A9FC-9ADF14E06DEB}"/>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7220651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extLst>
    <p:ext uri="{DCECCB84-F9BA-43D5-87BE-67443E8EF086}">
      <p15:sldGuideLst xmlns:p15="http://schemas.microsoft.com/office/powerpoint/2012/main">
        <p15:guide id="1" pos="2826" userDrawn="1">
          <p15:clr>
            <a:srgbClr val="FBAE40"/>
          </p15:clr>
        </p15:guide>
        <p15:guide id="2" pos="2934" userDrawn="1">
          <p15:clr>
            <a:srgbClr val="FBAE40"/>
          </p15:clr>
        </p15:guide>
        <p15:guide id="3" pos="54"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peaker Slide - 4 Holder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w/ Images - 4 Holders</a:t>
            </a:r>
          </a:p>
        </p:txBody>
      </p:sp>
      <p:sp>
        <p:nvSpPr>
          <p:cNvPr id="6" name="Picture Placeholder 19">
            <a:extLst>
              <a:ext uri="{FF2B5EF4-FFF2-40B4-BE49-F238E27FC236}">
                <a16:creationId xmlns:a16="http://schemas.microsoft.com/office/drawing/2014/main" id="{51449E31-1B29-2347-9A61-AFB08ABBB413}"/>
              </a:ext>
            </a:extLst>
          </p:cNvPr>
          <p:cNvSpPr>
            <a:spLocks noGrp="1" noChangeAspect="1"/>
          </p:cNvSpPr>
          <p:nvPr>
            <p:ph type="pic" sz="quarter" idx="16" hasCustomPrompt="1"/>
          </p:nvPr>
        </p:nvSpPr>
        <p:spPr>
          <a:xfrm>
            <a:off x="428343" y="171450"/>
            <a:ext cx="1687450" cy="1828800"/>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0" name="Picture Placeholder 12">
            <a:extLst>
              <a:ext uri="{FF2B5EF4-FFF2-40B4-BE49-F238E27FC236}">
                <a16:creationId xmlns:a16="http://schemas.microsoft.com/office/drawing/2014/main" id="{C7337C72-2373-B44F-8CD9-9E8FE037EB2B}"/>
              </a:ext>
            </a:extLst>
          </p:cNvPr>
          <p:cNvSpPr>
            <a:spLocks noGrp="1" noChangeAspect="1"/>
          </p:cNvSpPr>
          <p:nvPr>
            <p:ph type="pic" sz="quarter" idx="17" hasCustomPrompt="1"/>
          </p:nvPr>
        </p:nvSpPr>
        <p:spPr>
          <a:xfrm>
            <a:off x="473397" y="2571750"/>
            <a:ext cx="1597343" cy="1828800"/>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1" name="Picture Placeholder 17">
            <a:extLst>
              <a:ext uri="{FF2B5EF4-FFF2-40B4-BE49-F238E27FC236}">
                <a16:creationId xmlns:a16="http://schemas.microsoft.com/office/drawing/2014/main" id="{0F1A94C2-B8DC-264B-94FE-72A848763156}"/>
              </a:ext>
            </a:extLst>
          </p:cNvPr>
          <p:cNvSpPr>
            <a:spLocks noGrp="1" noChangeAspect="1"/>
          </p:cNvSpPr>
          <p:nvPr>
            <p:ph type="pic" sz="quarter" idx="18" hasCustomPrompt="1"/>
          </p:nvPr>
        </p:nvSpPr>
        <p:spPr>
          <a:xfrm>
            <a:off x="2591925" y="2571750"/>
            <a:ext cx="1603022" cy="182880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2" name="Picture Placeholder 14">
            <a:extLst>
              <a:ext uri="{FF2B5EF4-FFF2-40B4-BE49-F238E27FC236}">
                <a16:creationId xmlns:a16="http://schemas.microsoft.com/office/drawing/2014/main" id="{6B71FCB4-0E98-7649-A872-5FE71B97A4A6}"/>
              </a:ext>
            </a:extLst>
          </p:cNvPr>
          <p:cNvSpPr>
            <a:spLocks noGrp="1" noChangeAspect="1"/>
          </p:cNvSpPr>
          <p:nvPr>
            <p:ph type="pic" sz="quarter" idx="19" hasCustomPrompt="1"/>
          </p:nvPr>
        </p:nvSpPr>
        <p:spPr>
          <a:xfrm>
            <a:off x="2561590" y="171450"/>
            <a:ext cx="1663692" cy="1828800"/>
          </a:xfrm>
          <a:custGeom>
            <a:avLst/>
            <a:gdLst>
              <a:gd name="connsiteX0" fmla="*/ 155707 w 5639553"/>
              <a:gd name="connsiteY0" fmla="*/ 0 h 6381173"/>
              <a:gd name="connsiteX1" fmla="*/ 5483846 w 5639553"/>
              <a:gd name="connsiteY1" fmla="*/ 0 h 6381173"/>
              <a:gd name="connsiteX2" fmla="*/ 5483912 w 5639553"/>
              <a:gd name="connsiteY2" fmla="*/ 0 h 6381173"/>
              <a:gd name="connsiteX3" fmla="*/ 5639553 w 5639553"/>
              <a:gd name="connsiteY3" fmla="*/ 155772 h 6381173"/>
              <a:gd name="connsiteX4" fmla="*/ 5639553 w 5639553"/>
              <a:gd name="connsiteY4" fmla="*/ 2531122 h 6381173"/>
              <a:gd name="connsiteX5" fmla="*/ 5639553 w 5639553"/>
              <a:gd name="connsiteY5" fmla="*/ 3163130 h 6381173"/>
              <a:gd name="connsiteX6" fmla="*/ 5639553 w 5639553"/>
              <a:gd name="connsiteY6" fmla="*/ 4301332 h 6381173"/>
              <a:gd name="connsiteX7" fmla="*/ 5575005 w 5639553"/>
              <a:gd name="connsiteY7" fmla="*/ 4427597 h 6381173"/>
              <a:gd name="connsiteX8" fmla="*/ 2910935 w 5639553"/>
              <a:gd name="connsiteY8" fmla="*/ 6351731 h 6381173"/>
              <a:gd name="connsiteX9" fmla="*/ 2819777 w 5639553"/>
              <a:gd name="connsiteY9" fmla="*/ 6381173 h 6381173"/>
              <a:gd name="connsiteX10" fmla="*/ 2728619 w 5639553"/>
              <a:gd name="connsiteY10" fmla="*/ 6351731 h 6381173"/>
              <a:gd name="connsiteX11" fmla="*/ 64549 w 5639553"/>
              <a:gd name="connsiteY11" fmla="*/ 4427597 h 6381173"/>
              <a:gd name="connsiteX12" fmla="*/ 1 w 5639553"/>
              <a:gd name="connsiteY12" fmla="*/ 4301332 h 6381173"/>
              <a:gd name="connsiteX13" fmla="*/ 1 w 5639553"/>
              <a:gd name="connsiteY13" fmla="*/ 3163130 h 6381173"/>
              <a:gd name="connsiteX14" fmla="*/ 1 w 5639553"/>
              <a:gd name="connsiteY14" fmla="*/ 2531122 h 6381173"/>
              <a:gd name="connsiteX15" fmla="*/ 1 w 5639553"/>
              <a:gd name="connsiteY15" fmla="*/ 155772 h 6381173"/>
              <a:gd name="connsiteX16" fmla="*/ 1 w 5639553"/>
              <a:gd name="connsiteY16" fmla="*/ 155706 h 6381173"/>
              <a:gd name="connsiteX17" fmla="*/ 155707 w 5639553"/>
              <a:gd name="connsiteY17" fmla="*/ 0 h 63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9553" h="6381173">
                <a:moveTo>
                  <a:pt x="155707" y="0"/>
                </a:moveTo>
                <a:lnTo>
                  <a:pt x="5483846" y="0"/>
                </a:lnTo>
                <a:cubicBezTo>
                  <a:pt x="5483866" y="0"/>
                  <a:pt x="5483893" y="0"/>
                  <a:pt x="5483912" y="0"/>
                </a:cubicBezTo>
                <a:cubicBezTo>
                  <a:pt x="5569907" y="36"/>
                  <a:pt x="5639586" y="69778"/>
                  <a:pt x="5639553" y="155772"/>
                </a:cubicBezTo>
                <a:lnTo>
                  <a:pt x="5639553" y="2531122"/>
                </a:lnTo>
                <a:lnTo>
                  <a:pt x="5639553" y="3163130"/>
                </a:lnTo>
                <a:lnTo>
                  <a:pt x="5639553" y="4301332"/>
                </a:lnTo>
                <a:cubicBezTo>
                  <a:pt x="5639566" y="4351344"/>
                  <a:pt x="5615552" y="4398319"/>
                  <a:pt x="5575005" y="4427597"/>
                </a:cubicBezTo>
                <a:lnTo>
                  <a:pt x="2910935" y="6351731"/>
                </a:lnTo>
                <a:cubicBezTo>
                  <a:pt x="2883719" y="6371359"/>
                  <a:pt x="2851748" y="6381173"/>
                  <a:pt x="2819777" y="6381173"/>
                </a:cubicBezTo>
                <a:cubicBezTo>
                  <a:pt x="2787806" y="6381173"/>
                  <a:pt x="2755834" y="6371359"/>
                  <a:pt x="2728619" y="6351731"/>
                </a:cubicBezTo>
                <a:lnTo>
                  <a:pt x="64549" y="4427597"/>
                </a:lnTo>
                <a:cubicBezTo>
                  <a:pt x="24002" y="4398319"/>
                  <a:pt x="-12" y="4351344"/>
                  <a:pt x="1" y="4301332"/>
                </a:cubicBezTo>
                <a:lnTo>
                  <a:pt x="1" y="3163130"/>
                </a:lnTo>
                <a:lnTo>
                  <a:pt x="1" y="2531122"/>
                </a:lnTo>
                <a:lnTo>
                  <a:pt x="1" y="155772"/>
                </a:lnTo>
                <a:cubicBezTo>
                  <a:pt x="1" y="155751"/>
                  <a:pt x="1" y="155728"/>
                  <a:pt x="1" y="155706"/>
                </a:cubicBezTo>
                <a:cubicBezTo>
                  <a:pt x="1" y="69712"/>
                  <a:pt x="69713" y="0"/>
                  <a:pt x="155707"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5" name="Text Placeholder 46">
            <a:extLst>
              <a:ext uri="{FF2B5EF4-FFF2-40B4-BE49-F238E27FC236}">
                <a16:creationId xmlns:a16="http://schemas.microsoft.com/office/drawing/2014/main" id="{EF943EAB-51EF-7F43-915B-FD7A591D5183}"/>
              </a:ext>
            </a:extLst>
          </p:cNvPr>
          <p:cNvSpPr>
            <a:spLocks noGrp="1"/>
          </p:cNvSpPr>
          <p:nvPr>
            <p:ph type="body" sz="quarter" idx="15" hasCustomPrompt="1"/>
          </p:nvPr>
        </p:nvSpPr>
        <p:spPr>
          <a:xfrm>
            <a:off x="4572661" y="2569271"/>
            <a:ext cx="4372524" cy="2329511"/>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6" name="Title 5">
            <a:extLst>
              <a:ext uri="{FF2B5EF4-FFF2-40B4-BE49-F238E27FC236}">
                <a16:creationId xmlns:a16="http://schemas.microsoft.com/office/drawing/2014/main" id="{6FAF5D70-3799-F345-A76B-2CE7FF037D47}"/>
              </a:ext>
            </a:extLst>
          </p:cNvPr>
          <p:cNvSpPr>
            <a:spLocks noGrp="1"/>
          </p:cNvSpPr>
          <p:nvPr>
            <p:ph type="title" hasCustomPrompt="1"/>
          </p:nvPr>
        </p:nvSpPr>
        <p:spPr>
          <a:xfrm>
            <a:off x="4572000" y="685802"/>
            <a:ext cx="4381499"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Presenter Slide Information</a:t>
            </a:r>
          </a:p>
        </p:txBody>
      </p:sp>
      <p:sp>
        <p:nvSpPr>
          <p:cNvPr id="14" name="TextBox 13">
            <a:extLst>
              <a:ext uri="{FF2B5EF4-FFF2-40B4-BE49-F238E27FC236}">
                <a16:creationId xmlns:a16="http://schemas.microsoft.com/office/drawing/2014/main" id="{49A74711-CDCF-9846-A203-10B710ADC686}"/>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Holders</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800" b="0" i="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Captions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Footer Placeholder 4">
            <a:extLst>
              <a:ext uri="{FF2B5EF4-FFF2-40B4-BE49-F238E27FC236}">
                <a16:creationId xmlns:a16="http://schemas.microsoft.com/office/drawing/2014/main" id="{3B7D297D-08D7-554A-8AEE-F2BD93A7832F}"/>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39716225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Lst>
  </p:timing>
  <p:extLst>
    <p:ext uri="{DCECCB84-F9BA-43D5-87BE-67443E8EF086}">
      <p15:sldGuideLst xmlns:p15="http://schemas.microsoft.com/office/powerpoint/2012/main">
        <p15:guide id="1" pos="2826" userDrawn="1">
          <p15:clr>
            <a:srgbClr val="FBAE40"/>
          </p15:clr>
        </p15:guide>
        <p15:guide id="2" pos="2934" userDrawn="1">
          <p15:clr>
            <a:srgbClr val="FBAE40"/>
          </p15:clr>
        </p15:guide>
        <p15:guide id="3" pos="54"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peaker Slide - 8 Holders w Caption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Image Mosaic – 8 Holders with Captions</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6" name="Picture Placeholder 19">
            <a:extLst>
              <a:ext uri="{FF2B5EF4-FFF2-40B4-BE49-F238E27FC236}">
                <a16:creationId xmlns:a16="http://schemas.microsoft.com/office/drawing/2014/main" id="{2EFDA692-3BAB-6C4F-8FA1-18E286E72581}"/>
              </a:ext>
            </a:extLst>
          </p:cNvPr>
          <p:cNvSpPr>
            <a:spLocks noGrp="1" noChangeAspect="1"/>
          </p:cNvSpPr>
          <p:nvPr>
            <p:ph type="pic" sz="quarter" idx="16" hasCustomPrompt="1"/>
          </p:nvPr>
        </p:nvSpPr>
        <p:spPr>
          <a:xfrm>
            <a:off x="4849751" y="171450"/>
            <a:ext cx="1758750" cy="1828800"/>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0" name="Picture Placeholder 12">
            <a:extLst>
              <a:ext uri="{FF2B5EF4-FFF2-40B4-BE49-F238E27FC236}">
                <a16:creationId xmlns:a16="http://schemas.microsoft.com/office/drawing/2014/main" id="{ECD3A99F-F31D-384E-B8A1-ADF55B8D9E8E}"/>
              </a:ext>
            </a:extLst>
          </p:cNvPr>
          <p:cNvSpPr>
            <a:spLocks noGrp="1" noChangeAspect="1"/>
          </p:cNvSpPr>
          <p:nvPr>
            <p:ph type="pic" sz="quarter" idx="17" hasCustomPrompt="1"/>
          </p:nvPr>
        </p:nvSpPr>
        <p:spPr>
          <a:xfrm>
            <a:off x="439075" y="2571750"/>
            <a:ext cx="1693334" cy="1828800"/>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1" name="Picture Placeholder 17">
            <a:extLst>
              <a:ext uri="{FF2B5EF4-FFF2-40B4-BE49-F238E27FC236}">
                <a16:creationId xmlns:a16="http://schemas.microsoft.com/office/drawing/2014/main" id="{8FCA4382-3F5A-2344-99BA-A7B32B2AF128}"/>
              </a:ext>
            </a:extLst>
          </p:cNvPr>
          <p:cNvSpPr>
            <a:spLocks noGrp="1" noChangeAspect="1"/>
          </p:cNvSpPr>
          <p:nvPr>
            <p:ph type="pic" sz="quarter" idx="18" hasCustomPrompt="1"/>
          </p:nvPr>
        </p:nvSpPr>
        <p:spPr>
          <a:xfrm>
            <a:off x="2531359" y="2571750"/>
            <a:ext cx="1670755" cy="182880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2" name="Picture Placeholder 14">
            <a:extLst>
              <a:ext uri="{FF2B5EF4-FFF2-40B4-BE49-F238E27FC236}">
                <a16:creationId xmlns:a16="http://schemas.microsoft.com/office/drawing/2014/main" id="{B1FB209F-6B26-9746-B039-612E1F13E9E7}"/>
              </a:ext>
            </a:extLst>
          </p:cNvPr>
          <p:cNvSpPr>
            <a:spLocks noGrp="1" noChangeAspect="1"/>
          </p:cNvSpPr>
          <p:nvPr>
            <p:ph type="pic" sz="quarter" idx="19" hasCustomPrompt="1"/>
          </p:nvPr>
        </p:nvSpPr>
        <p:spPr>
          <a:xfrm>
            <a:off x="2499743" y="171450"/>
            <a:ext cx="1733987" cy="1828800"/>
          </a:xfrm>
          <a:custGeom>
            <a:avLst/>
            <a:gdLst>
              <a:gd name="connsiteX0" fmla="*/ 155707 w 5639553"/>
              <a:gd name="connsiteY0" fmla="*/ 0 h 6381173"/>
              <a:gd name="connsiteX1" fmla="*/ 5483846 w 5639553"/>
              <a:gd name="connsiteY1" fmla="*/ 0 h 6381173"/>
              <a:gd name="connsiteX2" fmla="*/ 5483912 w 5639553"/>
              <a:gd name="connsiteY2" fmla="*/ 0 h 6381173"/>
              <a:gd name="connsiteX3" fmla="*/ 5639553 w 5639553"/>
              <a:gd name="connsiteY3" fmla="*/ 155772 h 6381173"/>
              <a:gd name="connsiteX4" fmla="*/ 5639553 w 5639553"/>
              <a:gd name="connsiteY4" fmla="*/ 2531122 h 6381173"/>
              <a:gd name="connsiteX5" fmla="*/ 5639553 w 5639553"/>
              <a:gd name="connsiteY5" fmla="*/ 3163130 h 6381173"/>
              <a:gd name="connsiteX6" fmla="*/ 5639553 w 5639553"/>
              <a:gd name="connsiteY6" fmla="*/ 4301332 h 6381173"/>
              <a:gd name="connsiteX7" fmla="*/ 5575005 w 5639553"/>
              <a:gd name="connsiteY7" fmla="*/ 4427597 h 6381173"/>
              <a:gd name="connsiteX8" fmla="*/ 2910935 w 5639553"/>
              <a:gd name="connsiteY8" fmla="*/ 6351731 h 6381173"/>
              <a:gd name="connsiteX9" fmla="*/ 2819777 w 5639553"/>
              <a:gd name="connsiteY9" fmla="*/ 6381173 h 6381173"/>
              <a:gd name="connsiteX10" fmla="*/ 2728619 w 5639553"/>
              <a:gd name="connsiteY10" fmla="*/ 6351731 h 6381173"/>
              <a:gd name="connsiteX11" fmla="*/ 64549 w 5639553"/>
              <a:gd name="connsiteY11" fmla="*/ 4427597 h 6381173"/>
              <a:gd name="connsiteX12" fmla="*/ 1 w 5639553"/>
              <a:gd name="connsiteY12" fmla="*/ 4301332 h 6381173"/>
              <a:gd name="connsiteX13" fmla="*/ 1 w 5639553"/>
              <a:gd name="connsiteY13" fmla="*/ 3163130 h 6381173"/>
              <a:gd name="connsiteX14" fmla="*/ 1 w 5639553"/>
              <a:gd name="connsiteY14" fmla="*/ 2531122 h 6381173"/>
              <a:gd name="connsiteX15" fmla="*/ 1 w 5639553"/>
              <a:gd name="connsiteY15" fmla="*/ 155772 h 6381173"/>
              <a:gd name="connsiteX16" fmla="*/ 1 w 5639553"/>
              <a:gd name="connsiteY16" fmla="*/ 155706 h 6381173"/>
              <a:gd name="connsiteX17" fmla="*/ 155707 w 5639553"/>
              <a:gd name="connsiteY17" fmla="*/ 0 h 63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9553" h="6381173">
                <a:moveTo>
                  <a:pt x="155707" y="0"/>
                </a:moveTo>
                <a:lnTo>
                  <a:pt x="5483846" y="0"/>
                </a:lnTo>
                <a:cubicBezTo>
                  <a:pt x="5483866" y="0"/>
                  <a:pt x="5483893" y="0"/>
                  <a:pt x="5483912" y="0"/>
                </a:cubicBezTo>
                <a:cubicBezTo>
                  <a:pt x="5569907" y="36"/>
                  <a:pt x="5639586" y="69778"/>
                  <a:pt x="5639553" y="155772"/>
                </a:cubicBezTo>
                <a:lnTo>
                  <a:pt x="5639553" y="2531122"/>
                </a:lnTo>
                <a:lnTo>
                  <a:pt x="5639553" y="3163130"/>
                </a:lnTo>
                <a:lnTo>
                  <a:pt x="5639553" y="4301332"/>
                </a:lnTo>
                <a:cubicBezTo>
                  <a:pt x="5639566" y="4351344"/>
                  <a:pt x="5615552" y="4398319"/>
                  <a:pt x="5575005" y="4427597"/>
                </a:cubicBezTo>
                <a:lnTo>
                  <a:pt x="2910935" y="6351731"/>
                </a:lnTo>
                <a:cubicBezTo>
                  <a:pt x="2883719" y="6371359"/>
                  <a:pt x="2851748" y="6381173"/>
                  <a:pt x="2819777" y="6381173"/>
                </a:cubicBezTo>
                <a:cubicBezTo>
                  <a:pt x="2787806" y="6381173"/>
                  <a:pt x="2755834" y="6371359"/>
                  <a:pt x="2728619" y="6351731"/>
                </a:cubicBezTo>
                <a:lnTo>
                  <a:pt x="64549" y="4427597"/>
                </a:lnTo>
                <a:cubicBezTo>
                  <a:pt x="24002" y="4398319"/>
                  <a:pt x="-12" y="4351344"/>
                  <a:pt x="1" y="4301332"/>
                </a:cubicBezTo>
                <a:lnTo>
                  <a:pt x="1" y="3163130"/>
                </a:lnTo>
                <a:lnTo>
                  <a:pt x="1" y="2531122"/>
                </a:lnTo>
                <a:lnTo>
                  <a:pt x="1" y="155772"/>
                </a:lnTo>
                <a:cubicBezTo>
                  <a:pt x="1" y="155751"/>
                  <a:pt x="1" y="155728"/>
                  <a:pt x="1" y="155706"/>
                </a:cubicBezTo>
                <a:cubicBezTo>
                  <a:pt x="1" y="69712"/>
                  <a:pt x="69713" y="0"/>
                  <a:pt x="155707"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3" name="Picture Placeholder 15">
            <a:extLst>
              <a:ext uri="{FF2B5EF4-FFF2-40B4-BE49-F238E27FC236}">
                <a16:creationId xmlns:a16="http://schemas.microsoft.com/office/drawing/2014/main" id="{7CB84247-F2CE-394E-9086-3C707245DC56}"/>
              </a:ext>
            </a:extLst>
          </p:cNvPr>
          <p:cNvSpPr>
            <a:spLocks noGrp="1" noChangeAspect="1"/>
          </p:cNvSpPr>
          <p:nvPr>
            <p:ph type="pic" sz="quarter" idx="20" hasCustomPrompt="1"/>
          </p:nvPr>
        </p:nvSpPr>
        <p:spPr>
          <a:xfrm>
            <a:off x="4894200" y="2571750"/>
            <a:ext cx="1669852" cy="1828800"/>
          </a:xfrm>
          <a:custGeom>
            <a:avLst/>
            <a:gdLst>
              <a:gd name="connsiteX0" fmla="*/ 1035561 w 5608890"/>
              <a:gd name="connsiteY0" fmla="*/ 0 h 6393283"/>
              <a:gd name="connsiteX1" fmla="*/ 1291301 w 5608890"/>
              <a:gd name="connsiteY1" fmla="*/ 0 h 6393283"/>
              <a:gd name="connsiteX2" fmla="*/ 1553873 w 5608890"/>
              <a:gd name="connsiteY2" fmla="*/ 0 h 6393283"/>
              <a:gd name="connsiteX3" fmla="*/ 4055018 w 5608890"/>
              <a:gd name="connsiteY3" fmla="*/ 0 h 6393283"/>
              <a:gd name="connsiteX4" fmla="*/ 4573390 w 5608890"/>
              <a:gd name="connsiteY4" fmla="*/ 0 h 6393283"/>
              <a:gd name="connsiteX5" fmla="*/ 4704691 w 5608890"/>
              <a:gd name="connsiteY5" fmla="*/ 77089 h 6393283"/>
              <a:gd name="connsiteX6" fmla="*/ 5608890 w 5608890"/>
              <a:gd name="connsiteY6" fmla="*/ 3196672 h 6393283"/>
              <a:gd name="connsiteX7" fmla="*/ 4704691 w 5608890"/>
              <a:gd name="connsiteY7" fmla="*/ 6316255 h 6393283"/>
              <a:gd name="connsiteX8" fmla="*/ 4573390 w 5608890"/>
              <a:gd name="connsiteY8" fmla="*/ 6393283 h 6393283"/>
              <a:gd name="connsiteX9" fmla="*/ 4304144 w 5608890"/>
              <a:gd name="connsiteY9" fmla="*/ 6393283 h 6393283"/>
              <a:gd name="connsiteX10" fmla="*/ 4055018 w 5608890"/>
              <a:gd name="connsiteY10" fmla="*/ 6393283 h 6393283"/>
              <a:gd name="connsiteX11" fmla="*/ 1553873 w 5608890"/>
              <a:gd name="connsiteY11" fmla="*/ 6393283 h 6393283"/>
              <a:gd name="connsiteX12" fmla="*/ 1291301 w 5608890"/>
              <a:gd name="connsiteY12" fmla="*/ 6393283 h 6393283"/>
              <a:gd name="connsiteX13" fmla="*/ 1035561 w 5608890"/>
              <a:gd name="connsiteY13" fmla="*/ 6393283 h 6393283"/>
              <a:gd name="connsiteX14" fmla="*/ 904199 w 5608890"/>
              <a:gd name="connsiteY14" fmla="*/ 6316255 h 6393283"/>
              <a:gd name="connsiteX15" fmla="*/ 0 w 5608890"/>
              <a:gd name="connsiteY15" fmla="*/ 3196672 h 6393283"/>
              <a:gd name="connsiteX16" fmla="*/ 904199 w 5608890"/>
              <a:gd name="connsiteY16" fmla="*/ 77089 h 6393283"/>
              <a:gd name="connsiteX17" fmla="*/ 1035561 w 5608890"/>
              <a:gd name="connsiteY17" fmla="*/ 0 h 639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08890" h="6393283">
                <a:moveTo>
                  <a:pt x="1035561" y="0"/>
                </a:moveTo>
                <a:lnTo>
                  <a:pt x="1291301" y="0"/>
                </a:lnTo>
                <a:lnTo>
                  <a:pt x="1553873" y="0"/>
                </a:lnTo>
                <a:lnTo>
                  <a:pt x="4055018" y="0"/>
                </a:lnTo>
                <a:lnTo>
                  <a:pt x="4573390" y="0"/>
                </a:lnTo>
                <a:cubicBezTo>
                  <a:pt x="4613912" y="0"/>
                  <a:pt x="4661187" y="9187"/>
                  <a:pt x="4704691" y="77089"/>
                </a:cubicBezTo>
                <a:cubicBezTo>
                  <a:pt x="5304671" y="1013049"/>
                  <a:pt x="5608890" y="2062665"/>
                  <a:pt x="5608890" y="3196672"/>
                </a:cubicBezTo>
                <a:cubicBezTo>
                  <a:pt x="5608890" y="4330679"/>
                  <a:pt x="5304671" y="5380294"/>
                  <a:pt x="4704691" y="6316255"/>
                </a:cubicBezTo>
                <a:cubicBezTo>
                  <a:pt x="4661187" y="6384156"/>
                  <a:pt x="4613912" y="6393283"/>
                  <a:pt x="4573390" y="6393283"/>
                </a:cubicBezTo>
                <a:lnTo>
                  <a:pt x="4304144" y="6393283"/>
                </a:lnTo>
                <a:lnTo>
                  <a:pt x="4055018" y="6393283"/>
                </a:lnTo>
                <a:lnTo>
                  <a:pt x="1553873" y="6393283"/>
                </a:lnTo>
                <a:lnTo>
                  <a:pt x="1291301" y="6393283"/>
                </a:lnTo>
                <a:lnTo>
                  <a:pt x="1035561" y="6393283"/>
                </a:lnTo>
                <a:cubicBezTo>
                  <a:pt x="995039" y="6393283"/>
                  <a:pt x="947703" y="6384156"/>
                  <a:pt x="904199" y="6316255"/>
                </a:cubicBezTo>
                <a:cubicBezTo>
                  <a:pt x="304219" y="5380294"/>
                  <a:pt x="0" y="4330679"/>
                  <a:pt x="0" y="3196672"/>
                </a:cubicBezTo>
                <a:cubicBezTo>
                  <a:pt x="0" y="2062665"/>
                  <a:pt x="304219" y="1013049"/>
                  <a:pt x="904199" y="77089"/>
                </a:cubicBezTo>
                <a:cubicBezTo>
                  <a:pt x="947703" y="9187"/>
                  <a:pt x="995039" y="0"/>
                  <a:pt x="103556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4" name="Picture Placeholder 32">
            <a:extLst>
              <a:ext uri="{FF2B5EF4-FFF2-40B4-BE49-F238E27FC236}">
                <a16:creationId xmlns:a16="http://schemas.microsoft.com/office/drawing/2014/main" id="{40F222F4-0B50-D841-BC6D-7836AAD4F95E}"/>
              </a:ext>
            </a:extLst>
          </p:cNvPr>
          <p:cNvSpPr>
            <a:spLocks noGrp="1" noChangeAspect="1"/>
          </p:cNvSpPr>
          <p:nvPr>
            <p:ph type="pic" sz="quarter" idx="21" hasCustomPrompt="1"/>
          </p:nvPr>
        </p:nvSpPr>
        <p:spPr>
          <a:xfrm>
            <a:off x="7005361" y="171450"/>
            <a:ext cx="1735014" cy="1828800"/>
          </a:xfrm>
          <a:custGeom>
            <a:avLst/>
            <a:gdLst>
              <a:gd name="connsiteX0" fmla="*/ 1995725 w 5628685"/>
              <a:gd name="connsiteY0" fmla="*/ 0 h 6408488"/>
              <a:gd name="connsiteX1" fmla="*/ 2215963 w 5628685"/>
              <a:gd name="connsiteY1" fmla="*/ 0 h 6408488"/>
              <a:gd name="connsiteX2" fmla="*/ 3358963 w 5628685"/>
              <a:gd name="connsiteY2" fmla="*/ 0 h 6408488"/>
              <a:gd name="connsiteX3" fmla="*/ 3632779 w 5628685"/>
              <a:gd name="connsiteY3" fmla="*/ 0 h 6408488"/>
              <a:gd name="connsiteX4" fmla="*/ 3835653 w 5628685"/>
              <a:gd name="connsiteY4" fmla="*/ 84044 h 6408488"/>
              <a:gd name="connsiteX5" fmla="*/ 5544519 w 5628685"/>
              <a:gd name="connsiteY5" fmla="*/ 1792910 h 6408488"/>
              <a:gd name="connsiteX6" fmla="*/ 5628685 w 5628685"/>
              <a:gd name="connsiteY6" fmla="*/ 1995784 h 6408488"/>
              <a:gd name="connsiteX7" fmla="*/ 5628685 w 5628685"/>
              <a:gd name="connsiteY7" fmla="*/ 4412704 h 6408488"/>
              <a:gd name="connsiteX8" fmla="*/ 5544640 w 5628685"/>
              <a:gd name="connsiteY8" fmla="*/ 4615578 h 6408488"/>
              <a:gd name="connsiteX9" fmla="*/ 3835775 w 5628685"/>
              <a:gd name="connsiteY9" fmla="*/ 6324443 h 6408488"/>
              <a:gd name="connsiteX10" fmla="*/ 3632901 w 5628685"/>
              <a:gd name="connsiteY10" fmla="*/ 6408488 h 6408488"/>
              <a:gd name="connsiteX11" fmla="*/ 3358963 w 5628685"/>
              <a:gd name="connsiteY11" fmla="*/ 6408488 h 6408488"/>
              <a:gd name="connsiteX12" fmla="*/ 2995892 w 5628685"/>
              <a:gd name="connsiteY12" fmla="*/ 6408488 h 6408488"/>
              <a:gd name="connsiteX13" fmla="*/ 2632818 w 5628685"/>
              <a:gd name="connsiteY13" fmla="*/ 6408488 h 6408488"/>
              <a:gd name="connsiteX14" fmla="*/ 2215963 w 5628685"/>
              <a:gd name="connsiteY14" fmla="*/ 6408488 h 6408488"/>
              <a:gd name="connsiteX15" fmla="*/ 1995725 w 5628685"/>
              <a:gd name="connsiteY15" fmla="*/ 6408488 h 6408488"/>
              <a:gd name="connsiteX16" fmla="*/ 1792850 w 5628685"/>
              <a:gd name="connsiteY16" fmla="*/ 6324443 h 6408488"/>
              <a:gd name="connsiteX17" fmla="*/ 83985 w 5628685"/>
              <a:gd name="connsiteY17" fmla="*/ 4615578 h 6408488"/>
              <a:gd name="connsiteX18" fmla="*/ 1 w 5628685"/>
              <a:gd name="connsiteY18" fmla="*/ 4412704 h 6408488"/>
              <a:gd name="connsiteX19" fmla="*/ 1 w 5628685"/>
              <a:gd name="connsiteY19" fmla="*/ 1995784 h 6408488"/>
              <a:gd name="connsiteX20" fmla="*/ 83985 w 5628685"/>
              <a:gd name="connsiteY20" fmla="*/ 1792910 h 6408488"/>
              <a:gd name="connsiteX21" fmla="*/ 1792850 w 5628685"/>
              <a:gd name="connsiteY21" fmla="*/ 84044 h 6408488"/>
              <a:gd name="connsiteX22" fmla="*/ 1995725 w 5628685"/>
              <a:gd name="connsiteY22" fmla="*/ 0 h 6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28685" h="6408488">
                <a:moveTo>
                  <a:pt x="1995725" y="0"/>
                </a:moveTo>
                <a:lnTo>
                  <a:pt x="2215963" y="0"/>
                </a:lnTo>
                <a:lnTo>
                  <a:pt x="3358963" y="0"/>
                </a:lnTo>
                <a:lnTo>
                  <a:pt x="3632779" y="0"/>
                </a:lnTo>
                <a:cubicBezTo>
                  <a:pt x="3708875" y="4"/>
                  <a:pt x="3781852" y="30236"/>
                  <a:pt x="3835653" y="84044"/>
                </a:cubicBezTo>
                <a:lnTo>
                  <a:pt x="5544519" y="1792910"/>
                </a:lnTo>
                <a:cubicBezTo>
                  <a:pt x="5598399" y="1846681"/>
                  <a:pt x="5628685" y="1919670"/>
                  <a:pt x="5628685" y="1995784"/>
                </a:cubicBezTo>
                <a:lnTo>
                  <a:pt x="5628685" y="4412704"/>
                </a:lnTo>
                <a:cubicBezTo>
                  <a:pt x="5628685" y="4488800"/>
                  <a:pt x="5598460" y="4561776"/>
                  <a:pt x="5544640" y="4615578"/>
                </a:cubicBezTo>
                <a:lnTo>
                  <a:pt x="3835775" y="6324443"/>
                </a:lnTo>
                <a:cubicBezTo>
                  <a:pt x="3781973" y="6378263"/>
                  <a:pt x="3708997" y="6408488"/>
                  <a:pt x="3632901" y="6408488"/>
                </a:cubicBezTo>
                <a:lnTo>
                  <a:pt x="3358963" y="6408488"/>
                </a:lnTo>
                <a:lnTo>
                  <a:pt x="2995892" y="6408488"/>
                </a:lnTo>
                <a:lnTo>
                  <a:pt x="2632818" y="6408488"/>
                </a:lnTo>
                <a:lnTo>
                  <a:pt x="2215963" y="6408488"/>
                </a:lnTo>
                <a:lnTo>
                  <a:pt x="1995725" y="6408488"/>
                </a:lnTo>
                <a:cubicBezTo>
                  <a:pt x="1919628" y="6408488"/>
                  <a:pt x="1846652" y="6378263"/>
                  <a:pt x="1792850" y="6324443"/>
                </a:cubicBezTo>
                <a:lnTo>
                  <a:pt x="83985" y="4615578"/>
                </a:lnTo>
                <a:cubicBezTo>
                  <a:pt x="30215" y="4561752"/>
                  <a:pt x="9" y="4488788"/>
                  <a:pt x="1" y="4412704"/>
                </a:cubicBezTo>
                <a:lnTo>
                  <a:pt x="1" y="1995784"/>
                </a:lnTo>
                <a:cubicBezTo>
                  <a:pt x="-11" y="1919700"/>
                  <a:pt x="30198" y="1846724"/>
                  <a:pt x="83985" y="1792910"/>
                </a:cubicBezTo>
                <a:lnTo>
                  <a:pt x="1792850" y="84044"/>
                </a:lnTo>
                <a:cubicBezTo>
                  <a:pt x="1846652" y="30236"/>
                  <a:pt x="1919628" y="4"/>
                  <a:pt x="1995725"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5" name="Picture Placeholder 8">
            <a:extLst>
              <a:ext uri="{FF2B5EF4-FFF2-40B4-BE49-F238E27FC236}">
                <a16:creationId xmlns:a16="http://schemas.microsoft.com/office/drawing/2014/main" id="{04977269-14DC-0D41-BEB0-8EBBA652A7D0}"/>
              </a:ext>
            </a:extLst>
          </p:cNvPr>
          <p:cNvSpPr>
            <a:spLocks noGrp="1" noChangeAspect="1"/>
          </p:cNvSpPr>
          <p:nvPr>
            <p:ph type="pic" sz="quarter" idx="22" hasCustomPrompt="1"/>
          </p:nvPr>
        </p:nvSpPr>
        <p:spPr>
          <a:xfrm>
            <a:off x="413066" y="171450"/>
            <a:ext cx="1745353" cy="1828800"/>
          </a:xfrm>
          <a:custGeom>
            <a:avLst/>
            <a:gdLst>
              <a:gd name="connsiteX0" fmla="*/ 1931972 w 5634081"/>
              <a:gd name="connsiteY0" fmla="*/ 1 h 6390473"/>
              <a:gd name="connsiteX1" fmla="*/ 1955878 w 5634081"/>
              <a:gd name="connsiteY1" fmla="*/ 1 h 6390473"/>
              <a:gd name="connsiteX2" fmla="*/ 3636753 w 5634081"/>
              <a:gd name="connsiteY2" fmla="*/ 1 h 6390473"/>
              <a:gd name="connsiteX3" fmla="*/ 3702040 w 5634081"/>
              <a:gd name="connsiteY3" fmla="*/ 1 h 6390473"/>
              <a:gd name="connsiteX4" fmla="*/ 3880952 w 5634081"/>
              <a:gd name="connsiteY4" fmla="*/ 103220 h 6390473"/>
              <a:gd name="connsiteX5" fmla="*/ 5606424 w 5634081"/>
              <a:gd name="connsiteY5" fmla="*/ 3091812 h 6390473"/>
              <a:gd name="connsiteX6" fmla="*/ 5606424 w 5634081"/>
              <a:gd name="connsiteY6" fmla="*/ 3298249 h 6390473"/>
              <a:gd name="connsiteX7" fmla="*/ 3881159 w 5634081"/>
              <a:gd name="connsiteY7" fmla="*/ 6287116 h 6390473"/>
              <a:gd name="connsiteX8" fmla="*/ 3702178 w 5634081"/>
              <a:gd name="connsiteY8" fmla="*/ 6390473 h 6390473"/>
              <a:gd name="connsiteX9" fmla="*/ 3636753 w 5634081"/>
              <a:gd name="connsiteY9" fmla="*/ 6390473 h 6390473"/>
              <a:gd name="connsiteX10" fmla="*/ 1955878 w 5634081"/>
              <a:gd name="connsiteY10" fmla="*/ 6390473 h 6390473"/>
              <a:gd name="connsiteX11" fmla="*/ 1931972 w 5634081"/>
              <a:gd name="connsiteY11" fmla="*/ 6390473 h 6390473"/>
              <a:gd name="connsiteX12" fmla="*/ 1753060 w 5634081"/>
              <a:gd name="connsiteY12" fmla="*/ 6287254 h 6390473"/>
              <a:gd name="connsiteX13" fmla="*/ 27657 w 5634081"/>
              <a:gd name="connsiteY13" fmla="*/ 3298524 h 6390473"/>
              <a:gd name="connsiteX14" fmla="*/ 27657 w 5634081"/>
              <a:gd name="connsiteY14" fmla="*/ 3092087 h 6390473"/>
              <a:gd name="connsiteX15" fmla="*/ 1753060 w 5634081"/>
              <a:gd name="connsiteY15" fmla="*/ 103220 h 6390473"/>
              <a:gd name="connsiteX16" fmla="*/ 1931972 w 5634081"/>
              <a:gd name="connsiteY16" fmla="*/ 1 h 639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4081" h="6390473">
                <a:moveTo>
                  <a:pt x="1931972" y="1"/>
                </a:moveTo>
                <a:lnTo>
                  <a:pt x="1955878" y="1"/>
                </a:lnTo>
                <a:lnTo>
                  <a:pt x="3636753" y="1"/>
                </a:lnTo>
                <a:lnTo>
                  <a:pt x="3702040" y="1"/>
                </a:lnTo>
                <a:cubicBezTo>
                  <a:pt x="3775840" y="-46"/>
                  <a:pt x="3844052" y="39307"/>
                  <a:pt x="3880952" y="103220"/>
                </a:cubicBezTo>
                <a:lnTo>
                  <a:pt x="5606424" y="3091812"/>
                </a:lnTo>
                <a:cubicBezTo>
                  <a:pt x="5643300" y="3155684"/>
                  <a:pt x="5643300" y="3234377"/>
                  <a:pt x="5606424" y="3298249"/>
                </a:cubicBezTo>
                <a:lnTo>
                  <a:pt x="3881159" y="6287116"/>
                </a:lnTo>
                <a:cubicBezTo>
                  <a:pt x="3844282" y="6351103"/>
                  <a:pt x="3776031" y="6390516"/>
                  <a:pt x="3702178" y="6390473"/>
                </a:cubicBezTo>
                <a:lnTo>
                  <a:pt x="3636753" y="6390473"/>
                </a:lnTo>
                <a:lnTo>
                  <a:pt x="1955878" y="6390473"/>
                </a:lnTo>
                <a:lnTo>
                  <a:pt x="1931972" y="6390473"/>
                </a:lnTo>
                <a:cubicBezTo>
                  <a:pt x="1858172" y="6390520"/>
                  <a:pt x="1789960" y="6351167"/>
                  <a:pt x="1753060" y="6287254"/>
                </a:cubicBezTo>
                <a:lnTo>
                  <a:pt x="27657" y="3298524"/>
                </a:lnTo>
                <a:cubicBezTo>
                  <a:pt x="-9219" y="3234652"/>
                  <a:pt x="-9219" y="3155959"/>
                  <a:pt x="27657" y="3092087"/>
                </a:cubicBezTo>
                <a:lnTo>
                  <a:pt x="1753060" y="103220"/>
                </a:lnTo>
                <a:cubicBezTo>
                  <a:pt x="1790022" y="39369"/>
                  <a:pt x="1858195" y="39"/>
                  <a:pt x="1931972" y="1"/>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6" name="Picture Placeholder 31">
            <a:extLst>
              <a:ext uri="{FF2B5EF4-FFF2-40B4-BE49-F238E27FC236}">
                <a16:creationId xmlns:a16="http://schemas.microsoft.com/office/drawing/2014/main" id="{21661765-F652-4A4B-8302-DB4D646B199F}"/>
              </a:ext>
            </a:extLst>
          </p:cNvPr>
          <p:cNvSpPr>
            <a:spLocks noGrp="1" noChangeAspect="1"/>
          </p:cNvSpPr>
          <p:nvPr>
            <p:ph type="pic" sz="quarter" idx="23" hasCustomPrompt="1"/>
          </p:nvPr>
        </p:nvSpPr>
        <p:spPr>
          <a:xfrm>
            <a:off x="7038616" y="2571750"/>
            <a:ext cx="1670754" cy="1828800"/>
          </a:xfrm>
          <a:custGeom>
            <a:avLst/>
            <a:gdLst>
              <a:gd name="connsiteX0" fmla="*/ 531103 w 5616391"/>
              <a:gd name="connsiteY0" fmla="*/ 0 h 6369424"/>
              <a:gd name="connsiteX1" fmla="*/ 1799667 w 5616391"/>
              <a:gd name="connsiteY1" fmla="*/ 0 h 6369424"/>
              <a:gd name="connsiteX2" fmla="*/ 2176183 w 5616391"/>
              <a:gd name="connsiteY2" fmla="*/ 0 h 6369424"/>
              <a:gd name="connsiteX3" fmla="*/ 3440209 w 5616391"/>
              <a:gd name="connsiteY3" fmla="*/ 0 h 6369424"/>
              <a:gd name="connsiteX4" fmla="*/ 5085288 w 5616391"/>
              <a:gd name="connsiteY4" fmla="*/ 0 h 6369424"/>
              <a:gd name="connsiteX5" fmla="*/ 5113207 w 5616391"/>
              <a:gd name="connsiteY5" fmla="*/ 27978 h 6369424"/>
              <a:gd name="connsiteX6" fmla="*/ 5588414 w 5616391"/>
              <a:gd name="connsiteY6" fmla="*/ 503185 h 6369424"/>
              <a:gd name="connsiteX7" fmla="*/ 5616391 w 5616391"/>
              <a:gd name="connsiteY7" fmla="*/ 531103 h 6369424"/>
              <a:gd name="connsiteX8" fmla="*/ 5616391 w 5616391"/>
              <a:gd name="connsiteY8" fmla="*/ 5838321 h 6369424"/>
              <a:gd name="connsiteX9" fmla="*/ 5588414 w 5616391"/>
              <a:gd name="connsiteY9" fmla="*/ 5866240 h 6369424"/>
              <a:gd name="connsiteX10" fmla="*/ 5113207 w 5616391"/>
              <a:gd name="connsiteY10" fmla="*/ 6341447 h 6369424"/>
              <a:gd name="connsiteX11" fmla="*/ 5085288 w 5616391"/>
              <a:gd name="connsiteY11" fmla="*/ 6369424 h 6369424"/>
              <a:gd name="connsiteX12" fmla="*/ 3816726 w 5616391"/>
              <a:gd name="connsiteY12" fmla="*/ 6369424 h 6369424"/>
              <a:gd name="connsiteX13" fmla="*/ 3440209 w 5616391"/>
              <a:gd name="connsiteY13" fmla="*/ 6369424 h 6369424"/>
              <a:gd name="connsiteX14" fmla="*/ 2176183 w 5616391"/>
              <a:gd name="connsiteY14" fmla="*/ 6369424 h 6369424"/>
              <a:gd name="connsiteX15" fmla="*/ 1799667 w 5616391"/>
              <a:gd name="connsiteY15" fmla="*/ 6369424 h 6369424"/>
              <a:gd name="connsiteX16" fmla="*/ 531103 w 5616391"/>
              <a:gd name="connsiteY16" fmla="*/ 6369424 h 6369424"/>
              <a:gd name="connsiteX17" fmla="*/ 503185 w 5616391"/>
              <a:gd name="connsiteY17" fmla="*/ 6341447 h 6369424"/>
              <a:gd name="connsiteX18" fmla="*/ 27978 w 5616391"/>
              <a:gd name="connsiteY18" fmla="*/ 5866240 h 6369424"/>
              <a:gd name="connsiteX19" fmla="*/ 0 w 5616391"/>
              <a:gd name="connsiteY19" fmla="*/ 5838321 h 6369424"/>
              <a:gd name="connsiteX20" fmla="*/ 0 w 5616391"/>
              <a:gd name="connsiteY20" fmla="*/ 531103 h 6369424"/>
              <a:gd name="connsiteX21" fmla="*/ 27978 w 5616391"/>
              <a:gd name="connsiteY21" fmla="*/ 503185 h 6369424"/>
              <a:gd name="connsiteX22" fmla="*/ 503185 w 5616391"/>
              <a:gd name="connsiteY22" fmla="*/ 27978 h 6369424"/>
              <a:gd name="connsiteX23" fmla="*/ 531103 w 5616391"/>
              <a:gd name="connsiteY23" fmla="*/ 0 h 63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16391" h="6369424">
                <a:moveTo>
                  <a:pt x="531103" y="0"/>
                </a:moveTo>
                <a:lnTo>
                  <a:pt x="1799667" y="0"/>
                </a:lnTo>
                <a:lnTo>
                  <a:pt x="2176183" y="0"/>
                </a:lnTo>
                <a:lnTo>
                  <a:pt x="3440209" y="0"/>
                </a:lnTo>
                <a:lnTo>
                  <a:pt x="5085288" y="0"/>
                </a:lnTo>
                <a:cubicBezTo>
                  <a:pt x="5100634" y="225"/>
                  <a:pt x="5113015" y="12629"/>
                  <a:pt x="5113207" y="27978"/>
                </a:cubicBezTo>
                <a:cubicBezTo>
                  <a:pt x="5127773" y="284151"/>
                  <a:pt x="5332267" y="488617"/>
                  <a:pt x="5588414" y="503185"/>
                </a:cubicBezTo>
                <a:cubicBezTo>
                  <a:pt x="5603712" y="503530"/>
                  <a:pt x="5616034" y="515820"/>
                  <a:pt x="5616391" y="531103"/>
                </a:cubicBezTo>
                <a:lnTo>
                  <a:pt x="5616391" y="5838321"/>
                </a:lnTo>
                <a:cubicBezTo>
                  <a:pt x="5616153" y="5853667"/>
                  <a:pt x="5603771" y="5866049"/>
                  <a:pt x="5588414" y="5866240"/>
                </a:cubicBezTo>
                <a:cubicBezTo>
                  <a:pt x="5332267" y="5880806"/>
                  <a:pt x="5127773" y="6085301"/>
                  <a:pt x="5113207" y="6341447"/>
                </a:cubicBezTo>
                <a:cubicBezTo>
                  <a:pt x="5112861" y="6356745"/>
                  <a:pt x="5100569" y="6369067"/>
                  <a:pt x="5085288" y="6369424"/>
                </a:cubicBezTo>
                <a:lnTo>
                  <a:pt x="3816726" y="6369424"/>
                </a:lnTo>
                <a:lnTo>
                  <a:pt x="3440209" y="6369424"/>
                </a:lnTo>
                <a:lnTo>
                  <a:pt x="2176183" y="6369424"/>
                </a:lnTo>
                <a:lnTo>
                  <a:pt x="1799667" y="6369424"/>
                </a:lnTo>
                <a:lnTo>
                  <a:pt x="531103" y="6369424"/>
                </a:lnTo>
                <a:cubicBezTo>
                  <a:pt x="515755" y="6369186"/>
                  <a:pt x="503376" y="6356804"/>
                  <a:pt x="503185" y="6341447"/>
                </a:cubicBezTo>
                <a:cubicBezTo>
                  <a:pt x="488617" y="6085301"/>
                  <a:pt x="284151" y="5880806"/>
                  <a:pt x="27978" y="5866240"/>
                </a:cubicBezTo>
                <a:cubicBezTo>
                  <a:pt x="12694" y="5865894"/>
                  <a:pt x="378" y="5853603"/>
                  <a:pt x="0" y="5838321"/>
                </a:cubicBezTo>
                <a:lnTo>
                  <a:pt x="0" y="531103"/>
                </a:lnTo>
                <a:cubicBezTo>
                  <a:pt x="225" y="515755"/>
                  <a:pt x="12629" y="503376"/>
                  <a:pt x="27978" y="503185"/>
                </a:cubicBezTo>
                <a:cubicBezTo>
                  <a:pt x="284151" y="488617"/>
                  <a:pt x="488617" y="284151"/>
                  <a:pt x="503185" y="27978"/>
                </a:cubicBezTo>
                <a:cubicBezTo>
                  <a:pt x="503530" y="12694"/>
                  <a:pt x="515820" y="378"/>
                  <a:pt x="531103"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8" name="TextBox 17">
            <a:extLst>
              <a:ext uri="{FF2B5EF4-FFF2-40B4-BE49-F238E27FC236}">
                <a16:creationId xmlns:a16="http://schemas.microsoft.com/office/drawing/2014/main" id="{BF106F52-CE3B-1145-89BA-C4DE1367202E}"/>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Holders</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Delete any unused holders.</a:t>
            </a:r>
          </a:p>
          <a:p>
            <a:pPr marL="91440" marR="0" lvl="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lang="en-US" sz="800" b="0" i="0">
                <a:solidFill>
                  <a:srgbClr val="FF0000"/>
                </a:solidFill>
                <a:latin typeface="Girl Scout Text Medium" panose="02020003000000000000" pitchFamily="18" charset="0"/>
              </a:rPr>
              <a:t>***IMPORTANT: Slide captions and green caption boxes are not contained in the slide master.  If recreating this slide by selecting it with the “New Slide” button, the caption boxes WILL NOT appear.  You will need to recreate the caption boxes and text manually OR copy and paste them from the original template theme.***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Captions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Medium</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21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7" name="Footer Placeholder 4">
            <a:extLst>
              <a:ext uri="{FF2B5EF4-FFF2-40B4-BE49-F238E27FC236}">
                <a16:creationId xmlns:a16="http://schemas.microsoft.com/office/drawing/2014/main" id="{0062C1A6-2EEC-C54F-A3E9-D91145F1E9CB}"/>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33820495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animBg="1"/>
      <p:bldP spid="14" grpId="0" animBg="1"/>
      <p:bldP spid="15" grpId="0" animBg="1"/>
      <p:bldP spid="16"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peaker Slide - 8 Holders | No Captions">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Image Mosaic - 8 Holders – No Caption</a:t>
            </a:r>
          </a:p>
        </p:txBody>
      </p:sp>
      <p:sp>
        <p:nvSpPr>
          <p:cNvPr id="6" name="Picture Placeholder 19">
            <a:extLst>
              <a:ext uri="{FF2B5EF4-FFF2-40B4-BE49-F238E27FC236}">
                <a16:creationId xmlns:a16="http://schemas.microsoft.com/office/drawing/2014/main" id="{51449E31-1B29-2347-9A61-AFB08ABBB413}"/>
              </a:ext>
            </a:extLst>
          </p:cNvPr>
          <p:cNvSpPr>
            <a:spLocks noGrp="1"/>
          </p:cNvSpPr>
          <p:nvPr>
            <p:ph type="pic" sz="quarter" idx="16" hasCustomPrompt="1"/>
          </p:nvPr>
        </p:nvSpPr>
        <p:spPr>
          <a:xfrm>
            <a:off x="4657727" y="257177"/>
            <a:ext cx="2114549" cy="2198771"/>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0" name="Picture Placeholder 12">
            <a:extLst>
              <a:ext uri="{FF2B5EF4-FFF2-40B4-BE49-F238E27FC236}">
                <a16:creationId xmlns:a16="http://schemas.microsoft.com/office/drawing/2014/main" id="{C7337C72-2373-B44F-8CD9-9E8FE037EB2B}"/>
              </a:ext>
            </a:extLst>
          </p:cNvPr>
          <p:cNvSpPr>
            <a:spLocks noGrp="1"/>
          </p:cNvSpPr>
          <p:nvPr>
            <p:ph type="pic" sz="quarter" idx="17" hasCustomPrompt="1"/>
          </p:nvPr>
        </p:nvSpPr>
        <p:spPr>
          <a:xfrm>
            <a:off x="57152" y="2657476"/>
            <a:ext cx="2143125" cy="2314574"/>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1" name="Picture Placeholder 17">
            <a:extLst>
              <a:ext uri="{FF2B5EF4-FFF2-40B4-BE49-F238E27FC236}">
                <a16:creationId xmlns:a16="http://schemas.microsoft.com/office/drawing/2014/main" id="{0F1A94C2-B8DC-264B-94FE-72A848763156}"/>
              </a:ext>
            </a:extLst>
          </p:cNvPr>
          <p:cNvSpPr>
            <a:spLocks noGrp="1"/>
          </p:cNvSpPr>
          <p:nvPr>
            <p:ph type="pic" sz="quarter" idx="18" hasCustomPrompt="1"/>
          </p:nvPr>
        </p:nvSpPr>
        <p:spPr>
          <a:xfrm>
            <a:off x="2371725" y="2657476"/>
            <a:ext cx="2114550" cy="2314575"/>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2" name="Picture Placeholder 14">
            <a:extLst>
              <a:ext uri="{FF2B5EF4-FFF2-40B4-BE49-F238E27FC236}">
                <a16:creationId xmlns:a16="http://schemas.microsoft.com/office/drawing/2014/main" id="{6B71FCB4-0E98-7649-A872-5FE71B97A4A6}"/>
              </a:ext>
            </a:extLst>
          </p:cNvPr>
          <p:cNvSpPr>
            <a:spLocks noGrp="1"/>
          </p:cNvSpPr>
          <p:nvPr>
            <p:ph type="pic" sz="quarter" idx="19" hasCustomPrompt="1"/>
          </p:nvPr>
        </p:nvSpPr>
        <p:spPr>
          <a:xfrm>
            <a:off x="2371726" y="264536"/>
            <a:ext cx="2114550" cy="2230171"/>
          </a:xfrm>
          <a:custGeom>
            <a:avLst/>
            <a:gdLst>
              <a:gd name="connsiteX0" fmla="*/ 155707 w 5639553"/>
              <a:gd name="connsiteY0" fmla="*/ 0 h 6381173"/>
              <a:gd name="connsiteX1" fmla="*/ 5483846 w 5639553"/>
              <a:gd name="connsiteY1" fmla="*/ 0 h 6381173"/>
              <a:gd name="connsiteX2" fmla="*/ 5483912 w 5639553"/>
              <a:gd name="connsiteY2" fmla="*/ 0 h 6381173"/>
              <a:gd name="connsiteX3" fmla="*/ 5639553 w 5639553"/>
              <a:gd name="connsiteY3" fmla="*/ 155772 h 6381173"/>
              <a:gd name="connsiteX4" fmla="*/ 5639553 w 5639553"/>
              <a:gd name="connsiteY4" fmla="*/ 2531122 h 6381173"/>
              <a:gd name="connsiteX5" fmla="*/ 5639553 w 5639553"/>
              <a:gd name="connsiteY5" fmla="*/ 3163130 h 6381173"/>
              <a:gd name="connsiteX6" fmla="*/ 5639553 w 5639553"/>
              <a:gd name="connsiteY6" fmla="*/ 4301332 h 6381173"/>
              <a:gd name="connsiteX7" fmla="*/ 5575005 w 5639553"/>
              <a:gd name="connsiteY7" fmla="*/ 4427597 h 6381173"/>
              <a:gd name="connsiteX8" fmla="*/ 2910935 w 5639553"/>
              <a:gd name="connsiteY8" fmla="*/ 6351731 h 6381173"/>
              <a:gd name="connsiteX9" fmla="*/ 2819777 w 5639553"/>
              <a:gd name="connsiteY9" fmla="*/ 6381173 h 6381173"/>
              <a:gd name="connsiteX10" fmla="*/ 2728619 w 5639553"/>
              <a:gd name="connsiteY10" fmla="*/ 6351731 h 6381173"/>
              <a:gd name="connsiteX11" fmla="*/ 64549 w 5639553"/>
              <a:gd name="connsiteY11" fmla="*/ 4427597 h 6381173"/>
              <a:gd name="connsiteX12" fmla="*/ 1 w 5639553"/>
              <a:gd name="connsiteY12" fmla="*/ 4301332 h 6381173"/>
              <a:gd name="connsiteX13" fmla="*/ 1 w 5639553"/>
              <a:gd name="connsiteY13" fmla="*/ 3163130 h 6381173"/>
              <a:gd name="connsiteX14" fmla="*/ 1 w 5639553"/>
              <a:gd name="connsiteY14" fmla="*/ 2531122 h 6381173"/>
              <a:gd name="connsiteX15" fmla="*/ 1 w 5639553"/>
              <a:gd name="connsiteY15" fmla="*/ 155772 h 6381173"/>
              <a:gd name="connsiteX16" fmla="*/ 1 w 5639553"/>
              <a:gd name="connsiteY16" fmla="*/ 155706 h 6381173"/>
              <a:gd name="connsiteX17" fmla="*/ 155707 w 5639553"/>
              <a:gd name="connsiteY17" fmla="*/ 0 h 638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9553" h="6381173">
                <a:moveTo>
                  <a:pt x="155707" y="0"/>
                </a:moveTo>
                <a:lnTo>
                  <a:pt x="5483846" y="0"/>
                </a:lnTo>
                <a:cubicBezTo>
                  <a:pt x="5483866" y="0"/>
                  <a:pt x="5483893" y="0"/>
                  <a:pt x="5483912" y="0"/>
                </a:cubicBezTo>
                <a:cubicBezTo>
                  <a:pt x="5569907" y="36"/>
                  <a:pt x="5639586" y="69778"/>
                  <a:pt x="5639553" y="155772"/>
                </a:cubicBezTo>
                <a:lnTo>
                  <a:pt x="5639553" y="2531122"/>
                </a:lnTo>
                <a:lnTo>
                  <a:pt x="5639553" y="3163130"/>
                </a:lnTo>
                <a:lnTo>
                  <a:pt x="5639553" y="4301332"/>
                </a:lnTo>
                <a:cubicBezTo>
                  <a:pt x="5639566" y="4351344"/>
                  <a:pt x="5615552" y="4398319"/>
                  <a:pt x="5575005" y="4427597"/>
                </a:cubicBezTo>
                <a:lnTo>
                  <a:pt x="2910935" y="6351731"/>
                </a:lnTo>
                <a:cubicBezTo>
                  <a:pt x="2883719" y="6371359"/>
                  <a:pt x="2851748" y="6381173"/>
                  <a:pt x="2819777" y="6381173"/>
                </a:cubicBezTo>
                <a:cubicBezTo>
                  <a:pt x="2787806" y="6381173"/>
                  <a:pt x="2755834" y="6371359"/>
                  <a:pt x="2728619" y="6351731"/>
                </a:cubicBezTo>
                <a:lnTo>
                  <a:pt x="64549" y="4427597"/>
                </a:lnTo>
                <a:cubicBezTo>
                  <a:pt x="24002" y="4398319"/>
                  <a:pt x="-12" y="4351344"/>
                  <a:pt x="1" y="4301332"/>
                </a:cubicBezTo>
                <a:lnTo>
                  <a:pt x="1" y="3163130"/>
                </a:lnTo>
                <a:lnTo>
                  <a:pt x="1" y="2531122"/>
                </a:lnTo>
                <a:lnTo>
                  <a:pt x="1" y="155772"/>
                </a:lnTo>
                <a:cubicBezTo>
                  <a:pt x="1" y="155751"/>
                  <a:pt x="1" y="155728"/>
                  <a:pt x="1" y="155706"/>
                </a:cubicBezTo>
                <a:cubicBezTo>
                  <a:pt x="1" y="69712"/>
                  <a:pt x="69713" y="0"/>
                  <a:pt x="155707"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6" name="Picture Placeholder 15">
            <a:extLst>
              <a:ext uri="{FF2B5EF4-FFF2-40B4-BE49-F238E27FC236}">
                <a16:creationId xmlns:a16="http://schemas.microsoft.com/office/drawing/2014/main" id="{0E4941D4-190D-4D42-BF30-50F549DB9E06}"/>
              </a:ext>
            </a:extLst>
          </p:cNvPr>
          <p:cNvSpPr>
            <a:spLocks noGrp="1"/>
          </p:cNvSpPr>
          <p:nvPr>
            <p:ph type="pic" sz="quarter" idx="20" hasCustomPrompt="1"/>
          </p:nvPr>
        </p:nvSpPr>
        <p:spPr>
          <a:xfrm>
            <a:off x="4657727" y="2657475"/>
            <a:ext cx="2114549" cy="2315826"/>
          </a:xfrm>
          <a:custGeom>
            <a:avLst/>
            <a:gdLst>
              <a:gd name="connsiteX0" fmla="*/ 1035561 w 5608890"/>
              <a:gd name="connsiteY0" fmla="*/ 0 h 6393283"/>
              <a:gd name="connsiteX1" fmla="*/ 1291301 w 5608890"/>
              <a:gd name="connsiteY1" fmla="*/ 0 h 6393283"/>
              <a:gd name="connsiteX2" fmla="*/ 1553873 w 5608890"/>
              <a:gd name="connsiteY2" fmla="*/ 0 h 6393283"/>
              <a:gd name="connsiteX3" fmla="*/ 4055018 w 5608890"/>
              <a:gd name="connsiteY3" fmla="*/ 0 h 6393283"/>
              <a:gd name="connsiteX4" fmla="*/ 4573390 w 5608890"/>
              <a:gd name="connsiteY4" fmla="*/ 0 h 6393283"/>
              <a:gd name="connsiteX5" fmla="*/ 4704691 w 5608890"/>
              <a:gd name="connsiteY5" fmla="*/ 77089 h 6393283"/>
              <a:gd name="connsiteX6" fmla="*/ 5608890 w 5608890"/>
              <a:gd name="connsiteY6" fmla="*/ 3196672 h 6393283"/>
              <a:gd name="connsiteX7" fmla="*/ 4704691 w 5608890"/>
              <a:gd name="connsiteY7" fmla="*/ 6316255 h 6393283"/>
              <a:gd name="connsiteX8" fmla="*/ 4573390 w 5608890"/>
              <a:gd name="connsiteY8" fmla="*/ 6393283 h 6393283"/>
              <a:gd name="connsiteX9" fmla="*/ 4304144 w 5608890"/>
              <a:gd name="connsiteY9" fmla="*/ 6393283 h 6393283"/>
              <a:gd name="connsiteX10" fmla="*/ 4055018 w 5608890"/>
              <a:gd name="connsiteY10" fmla="*/ 6393283 h 6393283"/>
              <a:gd name="connsiteX11" fmla="*/ 1553873 w 5608890"/>
              <a:gd name="connsiteY11" fmla="*/ 6393283 h 6393283"/>
              <a:gd name="connsiteX12" fmla="*/ 1291301 w 5608890"/>
              <a:gd name="connsiteY12" fmla="*/ 6393283 h 6393283"/>
              <a:gd name="connsiteX13" fmla="*/ 1035561 w 5608890"/>
              <a:gd name="connsiteY13" fmla="*/ 6393283 h 6393283"/>
              <a:gd name="connsiteX14" fmla="*/ 904199 w 5608890"/>
              <a:gd name="connsiteY14" fmla="*/ 6316255 h 6393283"/>
              <a:gd name="connsiteX15" fmla="*/ 0 w 5608890"/>
              <a:gd name="connsiteY15" fmla="*/ 3196672 h 6393283"/>
              <a:gd name="connsiteX16" fmla="*/ 904199 w 5608890"/>
              <a:gd name="connsiteY16" fmla="*/ 77089 h 6393283"/>
              <a:gd name="connsiteX17" fmla="*/ 1035561 w 5608890"/>
              <a:gd name="connsiteY17" fmla="*/ 0 h 639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08890" h="6393283">
                <a:moveTo>
                  <a:pt x="1035561" y="0"/>
                </a:moveTo>
                <a:lnTo>
                  <a:pt x="1291301" y="0"/>
                </a:lnTo>
                <a:lnTo>
                  <a:pt x="1553873" y="0"/>
                </a:lnTo>
                <a:lnTo>
                  <a:pt x="4055018" y="0"/>
                </a:lnTo>
                <a:lnTo>
                  <a:pt x="4573390" y="0"/>
                </a:lnTo>
                <a:cubicBezTo>
                  <a:pt x="4613912" y="0"/>
                  <a:pt x="4661187" y="9187"/>
                  <a:pt x="4704691" y="77089"/>
                </a:cubicBezTo>
                <a:cubicBezTo>
                  <a:pt x="5304671" y="1013049"/>
                  <a:pt x="5608890" y="2062665"/>
                  <a:pt x="5608890" y="3196672"/>
                </a:cubicBezTo>
                <a:cubicBezTo>
                  <a:pt x="5608890" y="4330679"/>
                  <a:pt x="5304671" y="5380294"/>
                  <a:pt x="4704691" y="6316255"/>
                </a:cubicBezTo>
                <a:cubicBezTo>
                  <a:pt x="4661187" y="6384156"/>
                  <a:pt x="4613912" y="6393283"/>
                  <a:pt x="4573390" y="6393283"/>
                </a:cubicBezTo>
                <a:lnTo>
                  <a:pt x="4304144" y="6393283"/>
                </a:lnTo>
                <a:lnTo>
                  <a:pt x="4055018" y="6393283"/>
                </a:lnTo>
                <a:lnTo>
                  <a:pt x="1553873" y="6393283"/>
                </a:lnTo>
                <a:lnTo>
                  <a:pt x="1291301" y="6393283"/>
                </a:lnTo>
                <a:lnTo>
                  <a:pt x="1035561" y="6393283"/>
                </a:lnTo>
                <a:cubicBezTo>
                  <a:pt x="995039" y="6393283"/>
                  <a:pt x="947703" y="6384156"/>
                  <a:pt x="904199" y="6316255"/>
                </a:cubicBezTo>
                <a:cubicBezTo>
                  <a:pt x="304219" y="5380294"/>
                  <a:pt x="0" y="4330679"/>
                  <a:pt x="0" y="3196672"/>
                </a:cubicBezTo>
                <a:cubicBezTo>
                  <a:pt x="0" y="2062665"/>
                  <a:pt x="304219" y="1013049"/>
                  <a:pt x="904199" y="77089"/>
                </a:cubicBezTo>
                <a:cubicBezTo>
                  <a:pt x="947703" y="9187"/>
                  <a:pt x="995039" y="0"/>
                  <a:pt x="103556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7" name="Picture Placeholder 32">
            <a:extLst>
              <a:ext uri="{FF2B5EF4-FFF2-40B4-BE49-F238E27FC236}">
                <a16:creationId xmlns:a16="http://schemas.microsoft.com/office/drawing/2014/main" id="{75C98F41-3139-184D-9EE4-2355C7E41A59}"/>
              </a:ext>
            </a:extLst>
          </p:cNvPr>
          <p:cNvSpPr>
            <a:spLocks noGrp="1"/>
          </p:cNvSpPr>
          <p:nvPr>
            <p:ph type="pic" sz="quarter" idx="21" hasCustomPrompt="1"/>
          </p:nvPr>
        </p:nvSpPr>
        <p:spPr>
          <a:xfrm>
            <a:off x="6943725" y="257176"/>
            <a:ext cx="2114549" cy="2228850"/>
          </a:xfrm>
          <a:custGeom>
            <a:avLst/>
            <a:gdLst>
              <a:gd name="connsiteX0" fmla="*/ 1995725 w 5628685"/>
              <a:gd name="connsiteY0" fmla="*/ 0 h 6408488"/>
              <a:gd name="connsiteX1" fmla="*/ 2215963 w 5628685"/>
              <a:gd name="connsiteY1" fmla="*/ 0 h 6408488"/>
              <a:gd name="connsiteX2" fmla="*/ 3358963 w 5628685"/>
              <a:gd name="connsiteY2" fmla="*/ 0 h 6408488"/>
              <a:gd name="connsiteX3" fmla="*/ 3632779 w 5628685"/>
              <a:gd name="connsiteY3" fmla="*/ 0 h 6408488"/>
              <a:gd name="connsiteX4" fmla="*/ 3835653 w 5628685"/>
              <a:gd name="connsiteY4" fmla="*/ 84044 h 6408488"/>
              <a:gd name="connsiteX5" fmla="*/ 5544519 w 5628685"/>
              <a:gd name="connsiteY5" fmla="*/ 1792910 h 6408488"/>
              <a:gd name="connsiteX6" fmla="*/ 5628685 w 5628685"/>
              <a:gd name="connsiteY6" fmla="*/ 1995784 h 6408488"/>
              <a:gd name="connsiteX7" fmla="*/ 5628685 w 5628685"/>
              <a:gd name="connsiteY7" fmla="*/ 4412704 h 6408488"/>
              <a:gd name="connsiteX8" fmla="*/ 5544640 w 5628685"/>
              <a:gd name="connsiteY8" fmla="*/ 4615578 h 6408488"/>
              <a:gd name="connsiteX9" fmla="*/ 3835775 w 5628685"/>
              <a:gd name="connsiteY9" fmla="*/ 6324443 h 6408488"/>
              <a:gd name="connsiteX10" fmla="*/ 3632901 w 5628685"/>
              <a:gd name="connsiteY10" fmla="*/ 6408488 h 6408488"/>
              <a:gd name="connsiteX11" fmla="*/ 3358963 w 5628685"/>
              <a:gd name="connsiteY11" fmla="*/ 6408488 h 6408488"/>
              <a:gd name="connsiteX12" fmla="*/ 2995892 w 5628685"/>
              <a:gd name="connsiteY12" fmla="*/ 6408488 h 6408488"/>
              <a:gd name="connsiteX13" fmla="*/ 2632818 w 5628685"/>
              <a:gd name="connsiteY13" fmla="*/ 6408488 h 6408488"/>
              <a:gd name="connsiteX14" fmla="*/ 2215963 w 5628685"/>
              <a:gd name="connsiteY14" fmla="*/ 6408488 h 6408488"/>
              <a:gd name="connsiteX15" fmla="*/ 1995725 w 5628685"/>
              <a:gd name="connsiteY15" fmla="*/ 6408488 h 6408488"/>
              <a:gd name="connsiteX16" fmla="*/ 1792850 w 5628685"/>
              <a:gd name="connsiteY16" fmla="*/ 6324443 h 6408488"/>
              <a:gd name="connsiteX17" fmla="*/ 83985 w 5628685"/>
              <a:gd name="connsiteY17" fmla="*/ 4615578 h 6408488"/>
              <a:gd name="connsiteX18" fmla="*/ 1 w 5628685"/>
              <a:gd name="connsiteY18" fmla="*/ 4412704 h 6408488"/>
              <a:gd name="connsiteX19" fmla="*/ 1 w 5628685"/>
              <a:gd name="connsiteY19" fmla="*/ 1995784 h 6408488"/>
              <a:gd name="connsiteX20" fmla="*/ 83985 w 5628685"/>
              <a:gd name="connsiteY20" fmla="*/ 1792910 h 6408488"/>
              <a:gd name="connsiteX21" fmla="*/ 1792850 w 5628685"/>
              <a:gd name="connsiteY21" fmla="*/ 84044 h 6408488"/>
              <a:gd name="connsiteX22" fmla="*/ 1995725 w 5628685"/>
              <a:gd name="connsiteY22" fmla="*/ 0 h 64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28685" h="6408488">
                <a:moveTo>
                  <a:pt x="1995725" y="0"/>
                </a:moveTo>
                <a:lnTo>
                  <a:pt x="2215963" y="0"/>
                </a:lnTo>
                <a:lnTo>
                  <a:pt x="3358963" y="0"/>
                </a:lnTo>
                <a:lnTo>
                  <a:pt x="3632779" y="0"/>
                </a:lnTo>
                <a:cubicBezTo>
                  <a:pt x="3708875" y="4"/>
                  <a:pt x="3781852" y="30236"/>
                  <a:pt x="3835653" y="84044"/>
                </a:cubicBezTo>
                <a:lnTo>
                  <a:pt x="5544519" y="1792910"/>
                </a:lnTo>
                <a:cubicBezTo>
                  <a:pt x="5598399" y="1846681"/>
                  <a:pt x="5628685" y="1919670"/>
                  <a:pt x="5628685" y="1995784"/>
                </a:cubicBezTo>
                <a:lnTo>
                  <a:pt x="5628685" y="4412704"/>
                </a:lnTo>
                <a:cubicBezTo>
                  <a:pt x="5628685" y="4488800"/>
                  <a:pt x="5598460" y="4561776"/>
                  <a:pt x="5544640" y="4615578"/>
                </a:cubicBezTo>
                <a:lnTo>
                  <a:pt x="3835775" y="6324443"/>
                </a:lnTo>
                <a:cubicBezTo>
                  <a:pt x="3781973" y="6378263"/>
                  <a:pt x="3708997" y="6408488"/>
                  <a:pt x="3632901" y="6408488"/>
                </a:cubicBezTo>
                <a:lnTo>
                  <a:pt x="3358963" y="6408488"/>
                </a:lnTo>
                <a:lnTo>
                  <a:pt x="2995892" y="6408488"/>
                </a:lnTo>
                <a:lnTo>
                  <a:pt x="2632818" y="6408488"/>
                </a:lnTo>
                <a:lnTo>
                  <a:pt x="2215963" y="6408488"/>
                </a:lnTo>
                <a:lnTo>
                  <a:pt x="1995725" y="6408488"/>
                </a:lnTo>
                <a:cubicBezTo>
                  <a:pt x="1919628" y="6408488"/>
                  <a:pt x="1846652" y="6378263"/>
                  <a:pt x="1792850" y="6324443"/>
                </a:cubicBezTo>
                <a:lnTo>
                  <a:pt x="83985" y="4615578"/>
                </a:lnTo>
                <a:cubicBezTo>
                  <a:pt x="30215" y="4561752"/>
                  <a:pt x="9" y="4488788"/>
                  <a:pt x="1" y="4412704"/>
                </a:cubicBezTo>
                <a:lnTo>
                  <a:pt x="1" y="1995784"/>
                </a:lnTo>
                <a:cubicBezTo>
                  <a:pt x="-11" y="1919700"/>
                  <a:pt x="30198" y="1846724"/>
                  <a:pt x="83985" y="1792910"/>
                </a:cubicBezTo>
                <a:lnTo>
                  <a:pt x="1792850" y="84044"/>
                </a:lnTo>
                <a:cubicBezTo>
                  <a:pt x="1846652" y="30236"/>
                  <a:pt x="1919628" y="4"/>
                  <a:pt x="1995725"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8" name="Picture Placeholder 8">
            <a:extLst>
              <a:ext uri="{FF2B5EF4-FFF2-40B4-BE49-F238E27FC236}">
                <a16:creationId xmlns:a16="http://schemas.microsoft.com/office/drawing/2014/main" id="{368DBD51-CED9-3C40-B4DE-6779406148A6}"/>
              </a:ext>
            </a:extLst>
          </p:cNvPr>
          <p:cNvSpPr>
            <a:spLocks noGrp="1"/>
          </p:cNvSpPr>
          <p:nvPr>
            <p:ph type="pic" sz="quarter" idx="22" hasCustomPrompt="1"/>
          </p:nvPr>
        </p:nvSpPr>
        <p:spPr>
          <a:xfrm>
            <a:off x="85728" y="270381"/>
            <a:ext cx="2114548" cy="2215646"/>
          </a:xfrm>
          <a:custGeom>
            <a:avLst/>
            <a:gdLst>
              <a:gd name="connsiteX0" fmla="*/ 1931972 w 5634081"/>
              <a:gd name="connsiteY0" fmla="*/ 1 h 6390473"/>
              <a:gd name="connsiteX1" fmla="*/ 1955878 w 5634081"/>
              <a:gd name="connsiteY1" fmla="*/ 1 h 6390473"/>
              <a:gd name="connsiteX2" fmla="*/ 3636753 w 5634081"/>
              <a:gd name="connsiteY2" fmla="*/ 1 h 6390473"/>
              <a:gd name="connsiteX3" fmla="*/ 3702040 w 5634081"/>
              <a:gd name="connsiteY3" fmla="*/ 1 h 6390473"/>
              <a:gd name="connsiteX4" fmla="*/ 3880952 w 5634081"/>
              <a:gd name="connsiteY4" fmla="*/ 103220 h 6390473"/>
              <a:gd name="connsiteX5" fmla="*/ 5606424 w 5634081"/>
              <a:gd name="connsiteY5" fmla="*/ 3091812 h 6390473"/>
              <a:gd name="connsiteX6" fmla="*/ 5606424 w 5634081"/>
              <a:gd name="connsiteY6" fmla="*/ 3298249 h 6390473"/>
              <a:gd name="connsiteX7" fmla="*/ 3881159 w 5634081"/>
              <a:gd name="connsiteY7" fmla="*/ 6287116 h 6390473"/>
              <a:gd name="connsiteX8" fmla="*/ 3702178 w 5634081"/>
              <a:gd name="connsiteY8" fmla="*/ 6390473 h 6390473"/>
              <a:gd name="connsiteX9" fmla="*/ 3636753 w 5634081"/>
              <a:gd name="connsiteY9" fmla="*/ 6390473 h 6390473"/>
              <a:gd name="connsiteX10" fmla="*/ 1955878 w 5634081"/>
              <a:gd name="connsiteY10" fmla="*/ 6390473 h 6390473"/>
              <a:gd name="connsiteX11" fmla="*/ 1931972 w 5634081"/>
              <a:gd name="connsiteY11" fmla="*/ 6390473 h 6390473"/>
              <a:gd name="connsiteX12" fmla="*/ 1753060 w 5634081"/>
              <a:gd name="connsiteY12" fmla="*/ 6287254 h 6390473"/>
              <a:gd name="connsiteX13" fmla="*/ 27657 w 5634081"/>
              <a:gd name="connsiteY13" fmla="*/ 3298524 h 6390473"/>
              <a:gd name="connsiteX14" fmla="*/ 27657 w 5634081"/>
              <a:gd name="connsiteY14" fmla="*/ 3092087 h 6390473"/>
              <a:gd name="connsiteX15" fmla="*/ 1753060 w 5634081"/>
              <a:gd name="connsiteY15" fmla="*/ 103220 h 6390473"/>
              <a:gd name="connsiteX16" fmla="*/ 1931972 w 5634081"/>
              <a:gd name="connsiteY16" fmla="*/ 1 h 639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4081" h="6390473">
                <a:moveTo>
                  <a:pt x="1931972" y="1"/>
                </a:moveTo>
                <a:lnTo>
                  <a:pt x="1955878" y="1"/>
                </a:lnTo>
                <a:lnTo>
                  <a:pt x="3636753" y="1"/>
                </a:lnTo>
                <a:lnTo>
                  <a:pt x="3702040" y="1"/>
                </a:lnTo>
                <a:cubicBezTo>
                  <a:pt x="3775840" y="-46"/>
                  <a:pt x="3844052" y="39307"/>
                  <a:pt x="3880952" y="103220"/>
                </a:cubicBezTo>
                <a:lnTo>
                  <a:pt x="5606424" y="3091812"/>
                </a:lnTo>
                <a:cubicBezTo>
                  <a:pt x="5643300" y="3155684"/>
                  <a:pt x="5643300" y="3234377"/>
                  <a:pt x="5606424" y="3298249"/>
                </a:cubicBezTo>
                <a:lnTo>
                  <a:pt x="3881159" y="6287116"/>
                </a:lnTo>
                <a:cubicBezTo>
                  <a:pt x="3844282" y="6351103"/>
                  <a:pt x="3776031" y="6390516"/>
                  <a:pt x="3702178" y="6390473"/>
                </a:cubicBezTo>
                <a:lnTo>
                  <a:pt x="3636753" y="6390473"/>
                </a:lnTo>
                <a:lnTo>
                  <a:pt x="1955878" y="6390473"/>
                </a:lnTo>
                <a:lnTo>
                  <a:pt x="1931972" y="6390473"/>
                </a:lnTo>
                <a:cubicBezTo>
                  <a:pt x="1858172" y="6390520"/>
                  <a:pt x="1789960" y="6351167"/>
                  <a:pt x="1753060" y="6287254"/>
                </a:cubicBezTo>
                <a:lnTo>
                  <a:pt x="27657" y="3298524"/>
                </a:lnTo>
                <a:cubicBezTo>
                  <a:pt x="-9219" y="3234652"/>
                  <a:pt x="-9219" y="3155959"/>
                  <a:pt x="27657" y="3092087"/>
                </a:cubicBezTo>
                <a:lnTo>
                  <a:pt x="1753060" y="103220"/>
                </a:lnTo>
                <a:cubicBezTo>
                  <a:pt x="1790022" y="39369"/>
                  <a:pt x="1858195" y="39"/>
                  <a:pt x="1931972" y="1"/>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9" name="Picture Placeholder 31">
            <a:extLst>
              <a:ext uri="{FF2B5EF4-FFF2-40B4-BE49-F238E27FC236}">
                <a16:creationId xmlns:a16="http://schemas.microsoft.com/office/drawing/2014/main" id="{E368EB98-05F9-C64D-9D72-DF694E1830E4}"/>
              </a:ext>
            </a:extLst>
          </p:cNvPr>
          <p:cNvSpPr>
            <a:spLocks noGrp="1"/>
          </p:cNvSpPr>
          <p:nvPr>
            <p:ph type="pic" sz="quarter" idx="23" hasCustomPrompt="1"/>
          </p:nvPr>
        </p:nvSpPr>
        <p:spPr>
          <a:xfrm>
            <a:off x="6943725" y="2657476"/>
            <a:ext cx="2114548" cy="2314575"/>
          </a:xfrm>
          <a:custGeom>
            <a:avLst/>
            <a:gdLst>
              <a:gd name="connsiteX0" fmla="*/ 531103 w 5616391"/>
              <a:gd name="connsiteY0" fmla="*/ 0 h 6369424"/>
              <a:gd name="connsiteX1" fmla="*/ 1799667 w 5616391"/>
              <a:gd name="connsiteY1" fmla="*/ 0 h 6369424"/>
              <a:gd name="connsiteX2" fmla="*/ 2176183 w 5616391"/>
              <a:gd name="connsiteY2" fmla="*/ 0 h 6369424"/>
              <a:gd name="connsiteX3" fmla="*/ 3440209 w 5616391"/>
              <a:gd name="connsiteY3" fmla="*/ 0 h 6369424"/>
              <a:gd name="connsiteX4" fmla="*/ 5085288 w 5616391"/>
              <a:gd name="connsiteY4" fmla="*/ 0 h 6369424"/>
              <a:gd name="connsiteX5" fmla="*/ 5113207 w 5616391"/>
              <a:gd name="connsiteY5" fmla="*/ 27978 h 6369424"/>
              <a:gd name="connsiteX6" fmla="*/ 5588414 w 5616391"/>
              <a:gd name="connsiteY6" fmla="*/ 503185 h 6369424"/>
              <a:gd name="connsiteX7" fmla="*/ 5616391 w 5616391"/>
              <a:gd name="connsiteY7" fmla="*/ 531103 h 6369424"/>
              <a:gd name="connsiteX8" fmla="*/ 5616391 w 5616391"/>
              <a:gd name="connsiteY8" fmla="*/ 5838321 h 6369424"/>
              <a:gd name="connsiteX9" fmla="*/ 5588414 w 5616391"/>
              <a:gd name="connsiteY9" fmla="*/ 5866240 h 6369424"/>
              <a:gd name="connsiteX10" fmla="*/ 5113207 w 5616391"/>
              <a:gd name="connsiteY10" fmla="*/ 6341447 h 6369424"/>
              <a:gd name="connsiteX11" fmla="*/ 5085288 w 5616391"/>
              <a:gd name="connsiteY11" fmla="*/ 6369424 h 6369424"/>
              <a:gd name="connsiteX12" fmla="*/ 3816726 w 5616391"/>
              <a:gd name="connsiteY12" fmla="*/ 6369424 h 6369424"/>
              <a:gd name="connsiteX13" fmla="*/ 3440209 w 5616391"/>
              <a:gd name="connsiteY13" fmla="*/ 6369424 h 6369424"/>
              <a:gd name="connsiteX14" fmla="*/ 2176183 w 5616391"/>
              <a:gd name="connsiteY14" fmla="*/ 6369424 h 6369424"/>
              <a:gd name="connsiteX15" fmla="*/ 1799667 w 5616391"/>
              <a:gd name="connsiteY15" fmla="*/ 6369424 h 6369424"/>
              <a:gd name="connsiteX16" fmla="*/ 531103 w 5616391"/>
              <a:gd name="connsiteY16" fmla="*/ 6369424 h 6369424"/>
              <a:gd name="connsiteX17" fmla="*/ 503185 w 5616391"/>
              <a:gd name="connsiteY17" fmla="*/ 6341447 h 6369424"/>
              <a:gd name="connsiteX18" fmla="*/ 27978 w 5616391"/>
              <a:gd name="connsiteY18" fmla="*/ 5866240 h 6369424"/>
              <a:gd name="connsiteX19" fmla="*/ 0 w 5616391"/>
              <a:gd name="connsiteY19" fmla="*/ 5838321 h 6369424"/>
              <a:gd name="connsiteX20" fmla="*/ 0 w 5616391"/>
              <a:gd name="connsiteY20" fmla="*/ 531103 h 6369424"/>
              <a:gd name="connsiteX21" fmla="*/ 27978 w 5616391"/>
              <a:gd name="connsiteY21" fmla="*/ 503185 h 6369424"/>
              <a:gd name="connsiteX22" fmla="*/ 503185 w 5616391"/>
              <a:gd name="connsiteY22" fmla="*/ 27978 h 6369424"/>
              <a:gd name="connsiteX23" fmla="*/ 531103 w 5616391"/>
              <a:gd name="connsiteY23" fmla="*/ 0 h 63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16391" h="6369424">
                <a:moveTo>
                  <a:pt x="531103" y="0"/>
                </a:moveTo>
                <a:lnTo>
                  <a:pt x="1799667" y="0"/>
                </a:lnTo>
                <a:lnTo>
                  <a:pt x="2176183" y="0"/>
                </a:lnTo>
                <a:lnTo>
                  <a:pt x="3440209" y="0"/>
                </a:lnTo>
                <a:lnTo>
                  <a:pt x="5085288" y="0"/>
                </a:lnTo>
                <a:cubicBezTo>
                  <a:pt x="5100634" y="225"/>
                  <a:pt x="5113015" y="12629"/>
                  <a:pt x="5113207" y="27978"/>
                </a:cubicBezTo>
                <a:cubicBezTo>
                  <a:pt x="5127773" y="284151"/>
                  <a:pt x="5332267" y="488617"/>
                  <a:pt x="5588414" y="503185"/>
                </a:cubicBezTo>
                <a:cubicBezTo>
                  <a:pt x="5603712" y="503530"/>
                  <a:pt x="5616034" y="515820"/>
                  <a:pt x="5616391" y="531103"/>
                </a:cubicBezTo>
                <a:lnTo>
                  <a:pt x="5616391" y="5838321"/>
                </a:lnTo>
                <a:cubicBezTo>
                  <a:pt x="5616153" y="5853667"/>
                  <a:pt x="5603771" y="5866049"/>
                  <a:pt x="5588414" y="5866240"/>
                </a:cubicBezTo>
                <a:cubicBezTo>
                  <a:pt x="5332267" y="5880806"/>
                  <a:pt x="5127773" y="6085301"/>
                  <a:pt x="5113207" y="6341447"/>
                </a:cubicBezTo>
                <a:cubicBezTo>
                  <a:pt x="5112861" y="6356745"/>
                  <a:pt x="5100569" y="6369067"/>
                  <a:pt x="5085288" y="6369424"/>
                </a:cubicBezTo>
                <a:lnTo>
                  <a:pt x="3816726" y="6369424"/>
                </a:lnTo>
                <a:lnTo>
                  <a:pt x="3440209" y="6369424"/>
                </a:lnTo>
                <a:lnTo>
                  <a:pt x="2176183" y="6369424"/>
                </a:lnTo>
                <a:lnTo>
                  <a:pt x="1799667" y="6369424"/>
                </a:lnTo>
                <a:lnTo>
                  <a:pt x="531103" y="6369424"/>
                </a:lnTo>
                <a:cubicBezTo>
                  <a:pt x="515755" y="6369186"/>
                  <a:pt x="503376" y="6356804"/>
                  <a:pt x="503185" y="6341447"/>
                </a:cubicBezTo>
                <a:cubicBezTo>
                  <a:pt x="488617" y="6085301"/>
                  <a:pt x="284151" y="5880806"/>
                  <a:pt x="27978" y="5866240"/>
                </a:cubicBezTo>
                <a:cubicBezTo>
                  <a:pt x="12694" y="5865894"/>
                  <a:pt x="378" y="5853603"/>
                  <a:pt x="0" y="5838321"/>
                </a:cubicBezTo>
                <a:lnTo>
                  <a:pt x="0" y="531103"/>
                </a:lnTo>
                <a:cubicBezTo>
                  <a:pt x="225" y="515755"/>
                  <a:pt x="12629" y="503376"/>
                  <a:pt x="27978" y="503185"/>
                </a:cubicBezTo>
                <a:cubicBezTo>
                  <a:pt x="284151" y="488617"/>
                  <a:pt x="488617" y="284151"/>
                  <a:pt x="503185" y="27978"/>
                </a:cubicBezTo>
                <a:cubicBezTo>
                  <a:pt x="503530" y="12694"/>
                  <a:pt x="515820" y="378"/>
                  <a:pt x="531103"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sp>
        <p:nvSpPr>
          <p:cNvPr id="13" name="TextBox 12">
            <a:extLst>
              <a:ext uri="{FF2B5EF4-FFF2-40B4-BE49-F238E27FC236}">
                <a16:creationId xmlns:a16="http://schemas.microsoft.com/office/drawing/2014/main" id="{0EE4A278-FE1E-C249-8856-73493E53A0D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Image Holders</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Delete any unused holders.</a:t>
            </a:r>
          </a:p>
        </p:txBody>
      </p:sp>
      <p:sp>
        <p:nvSpPr>
          <p:cNvPr id="14" name="Footer Placeholder 4">
            <a:extLst>
              <a:ext uri="{FF2B5EF4-FFF2-40B4-BE49-F238E27FC236}">
                <a16:creationId xmlns:a16="http://schemas.microsoft.com/office/drawing/2014/main" id="{24B9A026-C97A-EF47-8B02-2F20F1166136}"/>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29971899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6" grpId="0" animBg="1"/>
      <p:bldP spid="17" grpId="0" animBg="1"/>
      <p:bldP spid="18" grpId="0" animBg="1"/>
      <p:bldP spid="19" grpId="0" animBg="1"/>
    </p:bldLst>
  </p:timing>
  <p:extLst>
    <p:ext uri="{DCECCB84-F9BA-43D5-87BE-67443E8EF086}">
      <p15:sldGuideLst xmlns:p15="http://schemas.microsoft.com/office/powerpoint/2012/main">
        <p15:guide id="1" pos="2826" userDrawn="1">
          <p15:clr>
            <a:srgbClr val="FBAE40"/>
          </p15:clr>
        </p15:guide>
        <p15:guide id="2" pos="54" userDrawn="1">
          <p15:clr>
            <a:srgbClr val="FBAE40"/>
          </p15:clr>
        </p15:guide>
        <p15:guide id="3" pos="2934" userDrawn="1">
          <p15:clr>
            <a:srgbClr val="FBAE40"/>
          </p15:clr>
        </p15:guide>
        <p15:guide id="4" pos="5706"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ransition w/ Image | Octagon Fram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E47586-3490-C743-924B-0221C4A85162}"/>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Octagon Frame</a:t>
            </a:r>
          </a:p>
        </p:txBody>
      </p:sp>
      <p:sp>
        <p:nvSpPr>
          <p:cNvPr id="14" name="Text Placeholder 46">
            <a:extLst>
              <a:ext uri="{FF2B5EF4-FFF2-40B4-BE49-F238E27FC236}">
                <a16:creationId xmlns:a16="http://schemas.microsoft.com/office/drawing/2014/main" id="{0D700F2D-4F84-A645-9FED-1A8388B9069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Picture Placeholder 9">
            <a:extLst>
              <a:ext uri="{FF2B5EF4-FFF2-40B4-BE49-F238E27FC236}">
                <a16:creationId xmlns:a16="http://schemas.microsoft.com/office/drawing/2014/main" id="{D1D4FD84-0F66-1D4C-A5B5-A0E1A010B2AF}"/>
              </a:ext>
            </a:extLst>
          </p:cNvPr>
          <p:cNvSpPr>
            <a:spLocks noGrp="1"/>
          </p:cNvSpPr>
          <p:nvPr>
            <p:ph type="pic" sz="quarter" idx="21" hasCustomPrompt="1"/>
          </p:nvPr>
        </p:nvSpPr>
        <p:spPr>
          <a:xfrm>
            <a:off x="215779" y="157362"/>
            <a:ext cx="4203821" cy="4808560"/>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1" name="Graphic 10">
            <a:extLst>
              <a:ext uri="{FF2B5EF4-FFF2-40B4-BE49-F238E27FC236}">
                <a16:creationId xmlns:a16="http://schemas.microsoft.com/office/drawing/2014/main" id="{8E8F7FF9-2C8C-6746-9D8B-7D13E25F5CF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5" name="TextBox 14">
            <a:extLst>
              <a:ext uri="{FF2B5EF4-FFF2-40B4-BE49-F238E27FC236}">
                <a16:creationId xmlns:a16="http://schemas.microsoft.com/office/drawing/2014/main" id="{F3329E95-F3E3-364A-A5A8-39D9299171C8}"/>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Octagon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367F025B-F0E1-884A-AF60-CDDD8E43FA9D}"/>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17097638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ransition w/ Image | White | Octagon Fram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E47586-3490-C743-924B-0221C4A85162}"/>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White | Octagon Frame</a:t>
            </a:r>
          </a:p>
        </p:txBody>
      </p:sp>
      <p:sp>
        <p:nvSpPr>
          <p:cNvPr id="14" name="Text Placeholder 46">
            <a:extLst>
              <a:ext uri="{FF2B5EF4-FFF2-40B4-BE49-F238E27FC236}">
                <a16:creationId xmlns:a16="http://schemas.microsoft.com/office/drawing/2014/main" id="{0D700F2D-4F84-A645-9FED-1A8388B9069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Picture Placeholder 9">
            <a:extLst>
              <a:ext uri="{FF2B5EF4-FFF2-40B4-BE49-F238E27FC236}">
                <a16:creationId xmlns:a16="http://schemas.microsoft.com/office/drawing/2014/main" id="{D1D4FD84-0F66-1D4C-A5B5-A0E1A010B2AF}"/>
              </a:ext>
            </a:extLst>
          </p:cNvPr>
          <p:cNvSpPr>
            <a:spLocks noGrp="1"/>
          </p:cNvSpPr>
          <p:nvPr>
            <p:ph type="pic" sz="quarter" idx="21" hasCustomPrompt="1"/>
          </p:nvPr>
        </p:nvSpPr>
        <p:spPr>
          <a:xfrm>
            <a:off x="215779" y="157362"/>
            <a:ext cx="4203821" cy="4808560"/>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1" name="Graphic 10">
            <a:extLst>
              <a:ext uri="{FF2B5EF4-FFF2-40B4-BE49-F238E27FC236}">
                <a16:creationId xmlns:a16="http://schemas.microsoft.com/office/drawing/2014/main" id="{8E8F7FF9-2C8C-6746-9D8B-7D13E25F5CF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5" name="TextBox 14">
            <a:extLst>
              <a:ext uri="{FF2B5EF4-FFF2-40B4-BE49-F238E27FC236}">
                <a16:creationId xmlns:a16="http://schemas.microsoft.com/office/drawing/2014/main" id="{F3329E95-F3E3-364A-A5A8-39D9299171C8}"/>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Octagon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367F025B-F0E1-884A-AF60-CDDD8E43FA9D}"/>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20778544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ransition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000733-F2F8-3843-9041-C1618CB33F40}"/>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Barrel Frame</a:t>
            </a:r>
          </a:p>
        </p:txBody>
      </p:sp>
      <p:sp>
        <p:nvSpPr>
          <p:cNvPr id="13" name="Text Placeholder 46">
            <a:extLst>
              <a:ext uri="{FF2B5EF4-FFF2-40B4-BE49-F238E27FC236}">
                <a16:creationId xmlns:a16="http://schemas.microsoft.com/office/drawing/2014/main" id="{168DB5D4-E8E9-0E4F-AF6A-BC3C9899C700}"/>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9" name="Picture Placeholder 8">
            <a:extLst>
              <a:ext uri="{FF2B5EF4-FFF2-40B4-BE49-F238E27FC236}">
                <a16:creationId xmlns:a16="http://schemas.microsoft.com/office/drawing/2014/main" id="{8C2ECE50-874D-8B42-BB2C-0D129A6A925C}"/>
              </a:ext>
            </a:extLst>
          </p:cNvPr>
          <p:cNvSpPr>
            <a:spLocks noGrp="1"/>
          </p:cNvSpPr>
          <p:nvPr>
            <p:ph type="pic" sz="quarter" idx="21" hasCustomPrompt="1"/>
          </p:nvPr>
        </p:nvSpPr>
        <p:spPr>
          <a:xfrm>
            <a:off x="196850" y="195251"/>
            <a:ext cx="4222750" cy="4781525"/>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1" name="Graphic 10">
            <a:extLst>
              <a:ext uri="{FF2B5EF4-FFF2-40B4-BE49-F238E27FC236}">
                <a16:creationId xmlns:a16="http://schemas.microsoft.com/office/drawing/2014/main" id="{C15D8ECB-A105-3544-A731-5D950A1EBAE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5" name="TextBox 14">
            <a:extLst>
              <a:ext uri="{FF2B5EF4-FFF2-40B4-BE49-F238E27FC236}">
                <a16:creationId xmlns:a16="http://schemas.microsoft.com/office/drawing/2014/main" id="{2BAF0272-5675-C345-B848-5DE8FEF2FD8A}"/>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Barrel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9938AB2E-922E-5A4C-A07F-5C27E2863A32}"/>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3759739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ransition w/ Image | Whit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000733-F2F8-3843-9041-C1618CB33F40}"/>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White | Barrel Frame</a:t>
            </a:r>
          </a:p>
        </p:txBody>
      </p:sp>
      <p:sp>
        <p:nvSpPr>
          <p:cNvPr id="13" name="Text Placeholder 46">
            <a:extLst>
              <a:ext uri="{FF2B5EF4-FFF2-40B4-BE49-F238E27FC236}">
                <a16:creationId xmlns:a16="http://schemas.microsoft.com/office/drawing/2014/main" id="{168DB5D4-E8E9-0E4F-AF6A-BC3C9899C700}"/>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9" name="Picture Placeholder 8">
            <a:extLst>
              <a:ext uri="{FF2B5EF4-FFF2-40B4-BE49-F238E27FC236}">
                <a16:creationId xmlns:a16="http://schemas.microsoft.com/office/drawing/2014/main" id="{8C2ECE50-874D-8B42-BB2C-0D129A6A925C}"/>
              </a:ext>
            </a:extLst>
          </p:cNvPr>
          <p:cNvSpPr>
            <a:spLocks noGrp="1"/>
          </p:cNvSpPr>
          <p:nvPr>
            <p:ph type="pic" sz="quarter" idx="21" hasCustomPrompt="1"/>
          </p:nvPr>
        </p:nvSpPr>
        <p:spPr>
          <a:xfrm>
            <a:off x="196850" y="195251"/>
            <a:ext cx="4222750" cy="4781525"/>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1" name="Graphic 10">
            <a:extLst>
              <a:ext uri="{FF2B5EF4-FFF2-40B4-BE49-F238E27FC236}">
                <a16:creationId xmlns:a16="http://schemas.microsoft.com/office/drawing/2014/main" id="{C15D8ECB-A105-3544-A731-5D950A1EBAE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5" name="TextBox 14">
            <a:extLst>
              <a:ext uri="{FF2B5EF4-FFF2-40B4-BE49-F238E27FC236}">
                <a16:creationId xmlns:a16="http://schemas.microsoft.com/office/drawing/2014/main" id="{2BAF0272-5675-C345-B848-5DE8FEF2FD8A}"/>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Barrel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9938AB2E-922E-5A4C-A07F-5C27E2863A32}"/>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24553930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ransition w/ Image | Pennant Fram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23178BF-BA6E-B244-869E-543890868F16}"/>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Pennant Frame</a:t>
            </a:r>
          </a:p>
        </p:txBody>
      </p:sp>
      <p:sp>
        <p:nvSpPr>
          <p:cNvPr id="13" name="Text Placeholder 46">
            <a:extLst>
              <a:ext uri="{FF2B5EF4-FFF2-40B4-BE49-F238E27FC236}">
                <a16:creationId xmlns:a16="http://schemas.microsoft.com/office/drawing/2014/main" id="{CFD8CE4A-8B57-C74B-AD25-FF9CE6F6B62D}"/>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Picture Placeholder 9">
            <a:extLst>
              <a:ext uri="{FF2B5EF4-FFF2-40B4-BE49-F238E27FC236}">
                <a16:creationId xmlns:a16="http://schemas.microsoft.com/office/drawing/2014/main" id="{78715439-F8ED-0641-90EC-BDA6E7A90B33}"/>
              </a:ext>
            </a:extLst>
          </p:cNvPr>
          <p:cNvSpPr>
            <a:spLocks noGrp="1"/>
          </p:cNvSpPr>
          <p:nvPr>
            <p:ph type="pic" sz="quarter" idx="21" hasCustomPrompt="1"/>
          </p:nvPr>
        </p:nvSpPr>
        <p:spPr>
          <a:xfrm>
            <a:off x="189574" y="171449"/>
            <a:ext cx="4230026" cy="4800600"/>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1" name="Graphic 10">
            <a:extLst>
              <a:ext uri="{FF2B5EF4-FFF2-40B4-BE49-F238E27FC236}">
                <a16:creationId xmlns:a16="http://schemas.microsoft.com/office/drawing/2014/main" id="{41C15C7B-DC2E-824E-903C-5000175CA45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5" name="TextBox 14">
            <a:extLst>
              <a:ext uri="{FF2B5EF4-FFF2-40B4-BE49-F238E27FC236}">
                <a16:creationId xmlns:a16="http://schemas.microsoft.com/office/drawing/2014/main" id="{95BB94AA-0B35-974A-9F4E-E47DAE87FE7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Pennant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9FF93652-F100-924E-8600-CEAF9CC03DAA}"/>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20488758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ransition w/ Image | White | Pennant Fram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23178BF-BA6E-B244-869E-543890868F1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White | Pennant Frame</a:t>
            </a:r>
          </a:p>
        </p:txBody>
      </p:sp>
      <p:sp>
        <p:nvSpPr>
          <p:cNvPr id="13" name="Text Placeholder 46">
            <a:extLst>
              <a:ext uri="{FF2B5EF4-FFF2-40B4-BE49-F238E27FC236}">
                <a16:creationId xmlns:a16="http://schemas.microsoft.com/office/drawing/2014/main" id="{CFD8CE4A-8B57-C74B-AD25-FF9CE6F6B62D}"/>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Picture Placeholder 9">
            <a:extLst>
              <a:ext uri="{FF2B5EF4-FFF2-40B4-BE49-F238E27FC236}">
                <a16:creationId xmlns:a16="http://schemas.microsoft.com/office/drawing/2014/main" id="{78715439-F8ED-0641-90EC-BDA6E7A90B33}"/>
              </a:ext>
            </a:extLst>
          </p:cNvPr>
          <p:cNvSpPr>
            <a:spLocks noGrp="1"/>
          </p:cNvSpPr>
          <p:nvPr>
            <p:ph type="pic" sz="quarter" idx="21" hasCustomPrompt="1"/>
          </p:nvPr>
        </p:nvSpPr>
        <p:spPr>
          <a:xfrm>
            <a:off x="189574" y="171449"/>
            <a:ext cx="4230026" cy="4800600"/>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1" name="Graphic 10">
            <a:extLst>
              <a:ext uri="{FF2B5EF4-FFF2-40B4-BE49-F238E27FC236}">
                <a16:creationId xmlns:a16="http://schemas.microsoft.com/office/drawing/2014/main" id="{41C15C7B-DC2E-824E-903C-5000175CA45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5" name="TextBox 14">
            <a:extLst>
              <a:ext uri="{FF2B5EF4-FFF2-40B4-BE49-F238E27FC236}">
                <a16:creationId xmlns:a16="http://schemas.microsoft.com/office/drawing/2014/main" id="{95BB94AA-0B35-974A-9F4E-E47DAE87FE7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Pennant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9FF93652-F100-924E-8600-CEAF9CC03DAA}"/>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28212578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ransition w/ Image | Hexagon Frame">
    <p:bg>
      <p:bgPr>
        <a:solidFill>
          <a:schemeClr val="accent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21A7238-82E0-0F48-B897-C0A8B14A336C}"/>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Hexagon Frame</a:t>
            </a:r>
          </a:p>
        </p:txBody>
      </p:sp>
      <p:sp>
        <p:nvSpPr>
          <p:cNvPr id="11" name="Text Placeholder 46">
            <a:extLst>
              <a:ext uri="{FF2B5EF4-FFF2-40B4-BE49-F238E27FC236}">
                <a16:creationId xmlns:a16="http://schemas.microsoft.com/office/drawing/2014/main" id="{333ADA15-2BB6-464A-BEDA-453AFBF45A20}"/>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9" name="Picture Placeholder 8">
            <a:extLst>
              <a:ext uri="{FF2B5EF4-FFF2-40B4-BE49-F238E27FC236}">
                <a16:creationId xmlns:a16="http://schemas.microsoft.com/office/drawing/2014/main" id="{D9097539-DDCB-674E-8EC7-EC47FC47B913}"/>
              </a:ext>
            </a:extLst>
          </p:cNvPr>
          <p:cNvSpPr>
            <a:spLocks noGrp="1"/>
          </p:cNvSpPr>
          <p:nvPr>
            <p:ph type="pic" sz="quarter" idx="21" hasCustomPrompt="1"/>
          </p:nvPr>
        </p:nvSpPr>
        <p:spPr>
          <a:xfrm>
            <a:off x="196849" y="171450"/>
            <a:ext cx="4222751" cy="4794910"/>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3" name="Graphic 12">
            <a:extLst>
              <a:ext uri="{FF2B5EF4-FFF2-40B4-BE49-F238E27FC236}">
                <a16:creationId xmlns:a16="http://schemas.microsoft.com/office/drawing/2014/main" id="{788F816F-1ACC-FB4F-8C6D-126C6FB1813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4" name="TextBox 13">
            <a:extLst>
              <a:ext uri="{FF2B5EF4-FFF2-40B4-BE49-F238E27FC236}">
                <a16:creationId xmlns:a16="http://schemas.microsoft.com/office/drawing/2014/main" id="{752088F4-DABB-214F-9A78-2095394F0914}"/>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Hexagon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Title 5">
            <a:extLst>
              <a:ext uri="{FF2B5EF4-FFF2-40B4-BE49-F238E27FC236}">
                <a16:creationId xmlns:a16="http://schemas.microsoft.com/office/drawing/2014/main" id="{27F66F83-E36E-0045-94C3-5ADC9C692A1C}"/>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12166376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ransition w/ Image | White | Hexagon Frame">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21A7238-82E0-0F48-B897-C0A8B14A336C}"/>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White | Hexagon Frame</a:t>
            </a:r>
          </a:p>
        </p:txBody>
      </p:sp>
      <p:sp>
        <p:nvSpPr>
          <p:cNvPr id="11" name="Text Placeholder 46">
            <a:extLst>
              <a:ext uri="{FF2B5EF4-FFF2-40B4-BE49-F238E27FC236}">
                <a16:creationId xmlns:a16="http://schemas.microsoft.com/office/drawing/2014/main" id="{333ADA15-2BB6-464A-BEDA-453AFBF45A20}"/>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9" name="Picture Placeholder 8">
            <a:extLst>
              <a:ext uri="{FF2B5EF4-FFF2-40B4-BE49-F238E27FC236}">
                <a16:creationId xmlns:a16="http://schemas.microsoft.com/office/drawing/2014/main" id="{D9097539-DDCB-674E-8EC7-EC47FC47B913}"/>
              </a:ext>
            </a:extLst>
          </p:cNvPr>
          <p:cNvSpPr>
            <a:spLocks noGrp="1"/>
          </p:cNvSpPr>
          <p:nvPr>
            <p:ph type="pic" sz="quarter" idx="21" hasCustomPrompt="1"/>
          </p:nvPr>
        </p:nvSpPr>
        <p:spPr>
          <a:xfrm>
            <a:off x="196849" y="171450"/>
            <a:ext cx="4222751" cy="4794910"/>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3" name="Graphic 12">
            <a:extLst>
              <a:ext uri="{FF2B5EF4-FFF2-40B4-BE49-F238E27FC236}">
                <a16:creationId xmlns:a16="http://schemas.microsoft.com/office/drawing/2014/main" id="{788F816F-1ACC-FB4F-8C6D-126C6FB1813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4" name="TextBox 13">
            <a:extLst>
              <a:ext uri="{FF2B5EF4-FFF2-40B4-BE49-F238E27FC236}">
                <a16:creationId xmlns:a16="http://schemas.microsoft.com/office/drawing/2014/main" id="{752088F4-DABB-214F-9A78-2095394F0914}"/>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Hexagon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Title 5">
            <a:extLst>
              <a:ext uri="{FF2B5EF4-FFF2-40B4-BE49-F238E27FC236}">
                <a16:creationId xmlns:a16="http://schemas.microsoft.com/office/drawing/2014/main" id="{27F66F83-E36E-0045-94C3-5ADC9C692A1C}"/>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931892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ransition w/ Image | Notched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Notched Frame</a:t>
            </a:r>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9" name="Picture Placeholder 8">
            <a:extLst>
              <a:ext uri="{FF2B5EF4-FFF2-40B4-BE49-F238E27FC236}">
                <a16:creationId xmlns:a16="http://schemas.microsoft.com/office/drawing/2014/main" id="{A8287FF3-B150-3F42-B954-D0EC3B2CB5D2}"/>
              </a:ext>
            </a:extLst>
          </p:cNvPr>
          <p:cNvSpPr>
            <a:spLocks noGrp="1"/>
          </p:cNvSpPr>
          <p:nvPr>
            <p:ph type="pic" sz="quarter" idx="21" hasCustomPrompt="1"/>
          </p:nvPr>
        </p:nvSpPr>
        <p:spPr>
          <a:xfrm>
            <a:off x="196850" y="171449"/>
            <a:ext cx="4222750" cy="4813028"/>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pic>
        <p:nvPicPr>
          <p:cNvPr id="11" name="Graphic 10">
            <a:extLst>
              <a:ext uri="{FF2B5EF4-FFF2-40B4-BE49-F238E27FC236}">
                <a16:creationId xmlns:a16="http://schemas.microsoft.com/office/drawing/2014/main" id="{31B05004-2F5A-3D48-B32F-5B7F923A12A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5" name="TextBox 14">
            <a:extLst>
              <a:ext uri="{FF2B5EF4-FFF2-40B4-BE49-F238E27FC236}">
                <a16:creationId xmlns:a16="http://schemas.microsoft.com/office/drawing/2014/main" id="{FB3E2D97-D38A-694D-9F52-3E0E4BB51A5D}"/>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Notched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10874860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ransition w/ Image | Whit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White | Notched Frame</a:t>
            </a:r>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9" name="Picture Placeholder 8">
            <a:extLst>
              <a:ext uri="{FF2B5EF4-FFF2-40B4-BE49-F238E27FC236}">
                <a16:creationId xmlns:a16="http://schemas.microsoft.com/office/drawing/2014/main" id="{A8287FF3-B150-3F42-B954-D0EC3B2CB5D2}"/>
              </a:ext>
            </a:extLst>
          </p:cNvPr>
          <p:cNvSpPr>
            <a:spLocks noGrp="1"/>
          </p:cNvSpPr>
          <p:nvPr>
            <p:ph type="pic" sz="quarter" idx="21" hasCustomPrompt="1"/>
          </p:nvPr>
        </p:nvSpPr>
        <p:spPr>
          <a:xfrm>
            <a:off x="196850" y="171449"/>
            <a:ext cx="4222750" cy="4813028"/>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pic>
        <p:nvPicPr>
          <p:cNvPr id="11" name="Graphic 10">
            <a:extLst>
              <a:ext uri="{FF2B5EF4-FFF2-40B4-BE49-F238E27FC236}">
                <a16:creationId xmlns:a16="http://schemas.microsoft.com/office/drawing/2014/main" id="{31B05004-2F5A-3D48-B32F-5B7F923A12A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5" name="TextBox 14">
            <a:extLst>
              <a:ext uri="{FF2B5EF4-FFF2-40B4-BE49-F238E27FC236}">
                <a16:creationId xmlns:a16="http://schemas.microsoft.com/office/drawing/2014/main" id="{FB3E2D97-D38A-694D-9F52-3E0E4BB51A5D}"/>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Notched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24879421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ransition w/ Image | Oval Fram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7A5EAA0-82E2-1147-A5EB-634F800782EF}"/>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12" name="TextBox 11">
            <a:extLst>
              <a:ext uri="{FF2B5EF4-FFF2-40B4-BE49-F238E27FC236}">
                <a16:creationId xmlns:a16="http://schemas.microsoft.com/office/drawing/2014/main" id="{F6311A50-01F6-FC4C-85C2-3D712AA1DB7B}"/>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Oval Frame</a:t>
            </a:r>
          </a:p>
        </p:txBody>
      </p:sp>
      <p:sp>
        <p:nvSpPr>
          <p:cNvPr id="15" name="Text Placeholder 46">
            <a:extLst>
              <a:ext uri="{FF2B5EF4-FFF2-40B4-BE49-F238E27FC236}">
                <a16:creationId xmlns:a16="http://schemas.microsoft.com/office/drawing/2014/main" id="{AD868E4E-E256-5A4C-A711-8AEED33CD48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Picture Placeholder 9">
            <a:extLst>
              <a:ext uri="{FF2B5EF4-FFF2-40B4-BE49-F238E27FC236}">
                <a16:creationId xmlns:a16="http://schemas.microsoft.com/office/drawing/2014/main" id="{D5E89E67-AE5D-AB4A-B748-8FE4353ADCE6}"/>
              </a:ext>
            </a:extLst>
          </p:cNvPr>
          <p:cNvSpPr>
            <a:spLocks noGrp="1"/>
          </p:cNvSpPr>
          <p:nvPr>
            <p:ph type="pic" sz="quarter" idx="21" hasCustomPrompt="1"/>
          </p:nvPr>
        </p:nvSpPr>
        <p:spPr>
          <a:xfrm>
            <a:off x="190501" y="151551"/>
            <a:ext cx="4229100" cy="4819874"/>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1" name="Graphic 10">
            <a:extLst>
              <a:ext uri="{FF2B5EF4-FFF2-40B4-BE49-F238E27FC236}">
                <a16:creationId xmlns:a16="http://schemas.microsoft.com/office/drawing/2014/main" id="{8EC75716-5002-774D-8F7C-8D9F7B5DBDF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6" name="TextBox 15">
            <a:extLst>
              <a:ext uri="{FF2B5EF4-FFF2-40B4-BE49-F238E27FC236}">
                <a16:creationId xmlns:a16="http://schemas.microsoft.com/office/drawing/2014/main" id="{79F0FA04-988B-244B-B9A5-AF22851CF0A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Oval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7" name="Title 5">
            <a:extLst>
              <a:ext uri="{FF2B5EF4-FFF2-40B4-BE49-F238E27FC236}">
                <a16:creationId xmlns:a16="http://schemas.microsoft.com/office/drawing/2014/main" id="{5F89914D-CFB4-1A41-9E49-CA386D81C7D4}"/>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19017344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ransition w/ Image | White | Oval Fram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7A5EAA0-82E2-1147-A5EB-634F800782EF}"/>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12" name="TextBox 11">
            <a:extLst>
              <a:ext uri="{FF2B5EF4-FFF2-40B4-BE49-F238E27FC236}">
                <a16:creationId xmlns:a16="http://schemas.microsoft.com/office/drawing/2014/main" id="{F6311A50-01F6-FC4C-85C2-3D712AA1DB7B}"/>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White | Oval Frame</a:t>
            </a:r>
          </a:p>
        </p:txBody>
      </p:sp>
      <p:sp>
        <p:nvSpPr>
          <p:cNvPr id="15" name="Text Placeholder 46">
            <a:extLst>
              <a:ext uri="{FF2B5EF4-FFF2-40B4-BE49-F238E27FC236}">
                <a16:creationId xmlns:a16="http://schemas.microsoft.com/office/drawing/2014/main" id="{AD868E4E-E256-5A4C-A711-8AEED33CD48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Picture Placeholder 9">
            <a:extLst>
              <a:ext uri="{FF2B5EF4-FFF2-40B4-BE49-F238E27FC236}">
                <a16:creationId xmlns:a16="http://schemas.microsoft.com/office/drawing/2014/main" id="{D5E89E67-AE5D-AB4A-B748-8FE4353ADCE6}"/>
              </a:ext>
            </a:extLst>
          </p:cNvPr>
          <p:cNvSpPr>
            <a:spLocks noGrp="1"/>
          </p:cNvSpPr>
          <p:nvPr>
            <p:ph type="pic" sz="quarter" idx="21" hasCustomPrompt="1"/>
          </p:nvPr>
        </p:nvSpPr>
        <p:spPr>
          <a:xfrm>
            <a:off x="190501" y="151551"/>
            <a:ext cx="4229100" cy="4819874"/>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1" name="Graphic 10">
            <a:extLst>
              <a:ext uri="{FF2B5EF4-FFF2-40B4-BE49-F238E27FC236}">
                <a16:creationId xmlns:a16="http://schemas.microsoft.com/office/drawing/2014/main" id="{8EC75716-5002-774D-8F7C-8D9F7B5DBDF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6" name="TextBox 15">
            <a:extLst>
              <a:ext uri="{FF2B5EF4-FFF2-40B4-BE49-F238E27FC236}">
                <a16:creationId xmlns:a16="http://schemas.microsoft.com/office/drawing/2014/main" id="{79F0FA04-988B-244B-B9A5-AF22851CF0A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Oval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7" name="Title 5">
            <a:extLst>
              <a:ext uri="{FF2B5EF4-FFF2-40B4-BE49-F238E27FC236}">
                <a16:creationId xmlns:a16="http://schemas.microsoft.com/office/drawing/2014/main" id="{5F89914D-CFB4-1A41-9E49-CA386D81C7D4}"/>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22097613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ransition w/ Image | Diamond Fram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B59AFA-F3D6-0B42-B993-041E82808F7A}"/>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11" name="TextBox 10">
            <a:extLst>
              <a:ext uri="{FF2B5EF4-FFF2-40B4-BE49-F238E27FC236}">
                <a16:creationId xmlns:a16="http://schemas.microsoft.com/office/drawing/2014/main" id="{2700922D-FCFD-794E-BE61-C5F4B386F6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Diamond Frame</a:t>
            </a:r>
          </a:p>
        </p:txBody>
      </p:sp>
      <p:sp>
        <p:nvSpPr>
          <p:cNvPr id="15" name="Text Placeholder 46">
            <a:extLst>
              <a:ext uri="{FF2B5EF4-FFF2-40B4-BE49-F238E27FC236}">
                <a16:creationId xmlns:a16="http://schemas.microsoft.com/office/drawing/2014/main" id="{DC00CFD7-7CF3-B349-8308-ADD1D6B49060}"/>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Picture Placeholder 9">
            <a:extLst>
              <a:ext uri="{FF2B5EF4-FFF2-40B4-BE49-F238E27FC236}">
                <a16:creationId xmlns:a16="http://schemas.microsoft.com/office/drawing/2014/main" id="{1E9A1BF9-3475-804D-BA60-E98C032C5E19}"/>
              </a:ext>
            </a:extLst>
          </p:cNvPr>
          <p:cNvSpPr>
            <a:spLocks noGrp="1"/>
          </p:cNvSpPr>
          <p:nvPr>
            <p:ph type="pic" sz="quarter" idx="21" hasCustomPrompt="1"/>
          </p:nvPr>
        </p:nvSpPr>
        <p:spPr>
          <a:xfrm>
            <a:off x="183423" y="181229"/>
            <a:ext cx="4205154" cy="4841054"/>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2" name="Graphic 11">
            <a:extLst>
              <a:ext uri="{FF2B5EF4-FFF2-40B4-BE49-F238E27FC236}">
                <a16:creationId xmlns:a16="http://schemas.microsoft.com/office/drawing/2014/main" id="{E52CA9C9-D870-644F-9C54-F7416B96EB0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6" name="TextBox 15">
            <a:extLst>
              <a:ext uri="{FF2B5EF4-FFF2-40B4-BE49-F238E27FC236}">
                <a16:creationId xmlns:a16="http://schemas.microsoft.com/office/drawing/2014/main" id="{756F1510-FB8E-EB4E-8F19-027BDEEBD12E}"/>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Diamond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7" name="Title 5">
            <a:extLst>
              <a:ext uri="{FF2B5EF4-FFF2-40B4-BE49-F238E27FC236}">
                <a16:creationId xmlns:a16="http://schemas.microsoft.com/office/drawing/2014/main" id="{AB7696F4-508A-ED4C-8611-9C82016DDEF9}"/>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8661606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ransition w/ Image | White | Diamond Fram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B59AFA-F3D6-0B42-B993-041E82808F7A}"/>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11" name="TextBox 10">
            <a:extLst>
              <a:ext uri="{FF2B5EF4-FFF2-40B4-BE49-F238E27FC236}">
                <a16:creationId xmlns:a16="http://schemas.microsoft.com/office/drawing/2014/main" id="{2700922D-FCFD-794E-BE61-C5F4B386F6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White | Diamond Frame</a:t>
            </a:r>
          </a:p>
        </p:txBody>
      </p:sp>
      <p:sp>
        <p:nvSpPr>
          <p:cNvPr id="15" name="Text Placeholder 46">
            <a:extLst>
              <a:ext uri="{FF2B5EF4-FFF2-40B4-BE49-F238E27FC236}">
                <a16:creationId xmlns:a16="http://schemas.microsoft.com/office/drawing/2014/main" id="{DC00CFD7-7CF3-B349-8308-ADD1D6B49060}"/>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0" name="Picture Placeholder 9">
            <a:extLst>
              <a:ext uri="{FF2B5EF4-FFF2-40B4-BE49-F238E27FC236}">
                <a16:creationId xmlns:a16="http://schemas.microsoft.com/office/drawing/2014/main" id="{1E9A1BF9-3475-804D-BA60-E98C032C5E19}"/>
              </a:ext>
            </a:extLst>
          </p:cNvPr>
          <p:cNvSpPr>
            <a:spLocks noGrp="1"/>
          </p:cNvSpPr>
          <p:nvPr>
            <p:ph type="pic" sz="quarter" idx="21" hasCustomPrompt="1"/>
          </p:nvPr>
        </p:nvSpPr>
        <p:spPr>
          <a:xfrm>
            <a:off x="183423" y="181229"/>
            <a:ext cx="4205154" cy="4841054"/>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2" name="Graphic 11">
            <a:extLst>
              <a:ext uri="{FF2B5EF4-FFF2-40B4-BE49-F238E27FC236}">
                <a16:creationId xmlns:a16="http://schemas.microsoft.com/office/drawing/2014/main" id="{E52CA9C9-D870-644F-9C54-F7416B96EB0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6" name="TextBox 15">
            <a:extLst>
              <a:ext uri="{FF2B5EF4-FFF2-40B4-BE49-F238E27FC236}">
                <a16:creationId xmlns:a16="http://schemas.microsoft.com/office/drawing/2014/main" id="{756F1510-FB8E-EB4E-8F19-027BDEEBD12E}"/>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Diamond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7" name="Title 5">
            <a:extLst>
              <a:ext uri="{FF2B5EF4-FFF2-40B4-BE49-F238E27FC236}">
                <a16:creationId xmlns:a16="http://schemas.microsoft.com/office/drawing/2014/main" id="{AB7696F4-508A-ED4C-8611-9C82016DDEF9}"/>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Tree>
    <p:extLst>
      <p:ext uri="{BB962C8B-B14F-4D97-AF65-F5344CB8AC3E}">
        <p14:creationId xmlns:p14="http://schemas.microsoft.com/office/powerpoint/2010/main" val="10835607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ransition w/ Image | Arch Fram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CB02568-BC35-FE48-AA60-734BFE818836}"/>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11" name="TextBox 10">
            <a:extLst>
              <a:ext uri="{FF2B5EF4-FFF2-40B4-BE49-F238E27FC236}">
                <a16:creationId xmlns:a16="http://schemas.microsoft.com/office/drawing/2014/main" id="{655B5689-D9B6-794D-AD7B-613326B9FB51}"/>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Arch Frame</a:t>
            </a:r>
          </a:p>
        </p:txBody>
      </p:sp>
      <p:sp>
        <p:nvSpPr>
          <p:cNvPr id="15" name="Text Placeholder 46">
            <a:extLst>
              <a:ext uri="{FF2B5EF4-FFF2-40B4-BE49-F238E27FC236}">
                <a16:creationId xmlns:a16="http://schemas.microsoft.com/office/drawing/2014/main" id="{D333A958-D894-444A-BCAE-5797876B2250}"/>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3" name="Title 5">
            <a:extLst>
              <a:ext uri="{FF2B5EF4-FFF2-40B4-BE49-F238E27FC236}">
                <a16:creationId xmlns:a16="http://schemas.microsoft.com/office/drawing/2014/main" id="{826DA303-90B8-9F47-85CD-F578D4C876AC}"/>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
        <p:nvSpPr>
          <p:cNvPr id="10" name="Picture Placeholder 9">
            <a:extLst>
              <a:ext uri="{FF2B5EF4-FFF2-40B4-BE49-F238E27FC236}">
                <a16:creationId xmlns:a16="http://schemas.microsoft.com/office/drawing/2014/main" id="{1FE2ED2E-B24F-B64D-A88C-C6B7BBBDF5BA}"/>
              </a:ext>
            </a:extLst>
          </p:cNvPr>
          <p:cNvSpPr>
            <a:spLocks noGrp="1"/>
          </p:cNvSpPr>
          <p:nvPr>
            <p:ph type="pic" sz="quarter" idx="21" hasCustomPrompt="1"/>
          </p:nvPr>
        </p:nvSpPr>
        <p:spPr>
          <a:xfrm>
            <a:off x="198039" y="194893"/>
            <a:ext cx="4175921" cy="4767985"/>
          </a:xfrm>
          <a:custGeom>
            <a:avLst/>
            <a:gdLst>
              <a:gd name="connsiteX0" fmla="*/ 2087706 w 4175921"/>
              <a:gd name="connsiteY0" fmla="*/ 0 h 4767985"/>
              <a:gd name="connsiteX1" fmla="*/ 4175921 w 4175921"/>
              <a:gd name="connsiteY1" fmla="*/ 2084337 h 4767985"/>
              <a:gd name="connsiteX2" fmla="*/ 4175412 w 4175921"/>
              <a:gd name="connsiteY2" fmla="*/ 2084337 h 4767985"/>
              <a:gd name="connsiteX3" fmla="*/ 4175412 w 4175921"/>
              <a:gd name="connsiteY3" fmla="*/ 4641600 h 4767985"/>
              <a:gd name="connsiteX4" fmla="*/ 4049038 w 4175921"/>
              <a:gd name="connsiteY4" fmla="*/ 4767985 h 4767985"/>
              <a:gd name="connsiteX5" fmla="*/ 126883 w 4175921"/>
              <a:gd name="connsiteY5" fmla="*/ 4767985 h 4767985"/>
              <a:gd name="connsiteX6" fmla="*/ 510 w 4175921"/>
              <a:gd name="connsiteY6" fmla="*/ 4641600 h 4767985"/>
              <a:gd name="connsiteX7" fmla="*/ 0 w 4175921"/>
              <a:gd name="connsiteY7" fmla="*/ 2084337 h 4767985"/>
              <a:gd name="connsiteX8" fmla="*/ 2087706 w 4175921"/>
              <a:gd name="connsiteY8" fmla="*/ 0 h 476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5921" h="4767985">
                <a:moveTo>
                  <a:pt x="2087706" y="0"/>
                </a:moveTo>
                <a:cubicBezTo>
                  <a:pt x="3240862" y="0"/>
                  <a:pt x="4175921" y="933110"/>
                  <a:pt x="4175921" y="2084337"/>
                </a:cubicBezTo>
                <a:lnTo>
                  <a:pt x="4175412" y="2084337"/>
                </a:lnTo>
                <a:lnTo>
                  <a:pt x="4175412" y="4641600"/>
                </a:lnTo>
                <a:cubicBezTo>
                  <a:pt x="4175412" y="4711417"/>
                  <a:pt x="4118850" y="4767985"/>
                  <a:pt x="4049038" y="4767985"/>
                </a:cubicBezTo>
                <a:lnTo>
                  <a:pt x="126883" y="4767985"/>
                </a:lnTo>
                <a:cubicBezTo>
                  <a:pt x="57072" y="4767985"/>
                  <a:pt x="510" y="4711417"/>
                  <a:pt x="510" y="4641600"/>
                </a:cubicBezTo>
                <a:lnTo>
                  <a:pt x="0" y="2084337"/>
                </a:lnTo>
                <a:cubicBezTo>
                  <a:pt x="0" y="933110"/>
                  <a:pt x="934550" y="0"/>
                  <a:pt x="2087706"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2" name="Graphic 11">
            <a:extLst>
              <a:ext uri="{FF2B5EF4-FFF2-40B4-BE49-F238E27FC236}">
                <a16:creationId xmlns:a16="http://schemas.microsoft.com/office/drawing/2014/main" id="{8D817191-AD41-3F46-9B80-E38EBDCB298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6" name="TextBox 15">
            <a:extLst>
              <a:ext uri="{FF2B5EF4-FFF2-40B4-BE49-F238E27FC236}">
                <a16:creationId xmlns:a16="http://schemas.microsoft.com/office/drawing/2014/main" id="{D9AAE2E7-62A3-8B4D-8D69-BB800DACF250}"/>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Arch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8847237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ransition w/ Image | White | Arch Fram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CB02568-BC35-FE48-AA60-734BFE81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11" name="TextBox 10">
            <a:extLst>
              <a:ext uri="{FF2B5EF4-FFF2-40B4-BE49-F238E27FC236}">
                <a16:creationId xmlns:a16="http://schemas.microsoft.com/office/drawing/2014/main" id="{655B5689-D9B6-794D-AD7B-613326B9FB51}"/>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White | Arch Frame</a:t>
            </a:r>
          </a:p>
        </p:txBody>
      </p:sp>
      <p:sp>
        <p:nvSpPr>
          <p:cNvPr id="15" name="Text Placeholder 46">
            <a:extLst>
              <a:ext uri="{FF2B5EF4-FFF2-40B4-BE49-F238E27FC236}">
                <a16:creationId xmlns:a16="http://schemas.microsoft.com/office/drawing/2014/main" id="{D333A958-D894-444A-BCAE-5797876B2250}"/>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3" name="Title 5">
            <a:extLst>
              <a:ext uri="{FF2B5EF4-FFF2-40B4-BE49-F238E27FC236}">
                <a16:creationId xmlns:a16="http://schemas.microsoft.com/office/drawing/2014/main" id="{826DA303-90B8-9F47-85CD-F578D4C876AC}"/>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
        <p:nvSpPr>
          <p:cNvPr id="10" name="Picture Placeholder 9">
            <a:extLst>
              <a:ext uri="{FF2B5EF4-FFF2-40B4-BE49-F238E27FC236}">
                <a16:creationId xmlns:a16="http://schemas.microsoft.com/office/drawing/2014/main" id="{1FE2ED2E-B24F-B64D-A88C-C6B7BBBDF5BA}"/>
              </a:ext>
            </a:extLst>
          </p:cNvPr>
          <p:cNvSpPr>
            <a:spLocks noGrp="1"/>
          </p:cNvSpPr>
          <p:nvPr>
            <p:ph type="pic" sz="quarter" idx="21" hasCustomPrompt="1"/>
          </p:nvPr>
        </p:nvSpPr>
        <p:spPr>
          <a:xfrm>
            <a:off x="198039" y="194893"/>
            <a:ext cx="4175921" cy="4767985"/>
          </a:xfrm>
          <a:custGeom>
            <a:avLst/>
            <a:gdLst>
              <a:gd name="connsiteX0" fmla="*/ 2087706 w 4175921"/>
              <a:gd name="connsiteY0" fmla="*/ 0 h 4767985"/>
              <a:gd name="connsiteX1" fmla="*/ 4175921 w 4175921"/>
              <a:gd name="connsiteY1" fmla="*/ 2084337 h 4767985"/>
              <a:gd name="connsiteX2" fmla="*/ 4175412 w 4175921"/>
              <a:gd name="connsiteY2" fmla="*/ 2084337 h 4767985"/>
              <a:gd name="connsiteX3" fmla="*/ 4175412 w 4175921"/>
              <a:gd name="connsiteY3" fmla="*/ 4641600 h 4767985"/>
              <a:gd name="connsiteX4" fmla="*/ 4049038 w 4175921"/>
              <a:gd name="connsiteY4" fmla="*/ 4767985 h 4767985"/>
              <a:gd name="connsiteX5" fmla="*/ 126883 w 4175921"/>
              <a:gd name="connsiteY5" fmla="*/ 4767985 h 4767985"/>
              <a:gd name="connsiteX6" fmla="*/ 510 w 4175921"/>
              <a:gd name="connsiteY6" fmla="*/ 4641600 h 4767985"/>
              <a:gd name="connsiteX7" fmla="*/ 0 w 4175921"/>
              <a:gd name="connsiteY7" fmla="*/ 2084337 h 4767985"/>
              <a:gd name="connsiteX8" fmla="*/ 2087706 w 4175921"/>
              <a:gd name="connsiteY8" fmla="*/ 0 h 476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5921" h="4767985">
                <a:moveTo>
                  <a:pt x="2087706" y="0"/>
                </a:moveTo>
                <a:cubicBezTo>
                  <a:pt x="3240862" y="0"/>
                  <a:pt x="4175921" y="933110"/>
                  <a:pt x="4175921" y="2084337"/>
                </a:cubicBezTo>
                <a:lnTo>
                  <a:pt x="4175412" y="2084337"/>
                </a:lnTo>
                <a:lnTo>
                  <a:pt x="4175412" y="4641600"/>
                </a:lnTo>
                <a:cubicBezTo>
                  <a:pt x="4175412" y="4711417"/>
                  <a:pt x="4118850" y="4767985"/>
                  <a:pt x="4049038" y="4767985"/>
                </a:cubicBezTo>
                <a:lnTo>
                  <a:pt x="126883" y="4767985"/>
                </a:lnTo>
                <a:cubicBezTo>
                  <a:pt x="57072" y="4767985"/>
                  <a:pt x="510" y="4711417"/>
                  <a:pt x="510" y="4641600"/>
                </a:cubicBezTo>
                <a:lnTo>
                  <a:pt x="0" y="2084337"/>
                </a:lnTo>
                <a:cubicBezTo>
                  <a:pt x="0" y="933110"/>
                  <a:pt x="934550" y="0"/>
                  <a:pt x="2087706"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2" name="Graphic 11">
            <a:extLst>
              <a:ext uri="{FF2B5EF4-FFF2-40B4-BE49-F238E27FC236}">
                <a16:creationId xmlns:a16="http://schemas.microsoft.com/office/drawing/2014/main" id="{8D817191-AD41-3F46-9B80-E38EBDCB298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6" name="TextBox 15">
            <a:extLst>
              <a:ext uri="{FF2B5EF4-FFF2-40B4-BE49-F238E27FC236}">
                <a16:creationId xmlns:a16="http://schemas.microsoft.com/office/drawing/2014/main" id="{D9AAE2E7-62A3-8B4D-8D69-BB800DACF250}"/>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Arch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8950524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ver Slide | Split | Hexagon Frame | Octagon Shape">
    <p:bg>
      <p:bgPr>
        <a:solidFill>
          <a:schemeClr val="accent1"/>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2D85CBA1-064F-5D4B-AA43-470C7EDB10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0500" y="171450"/>
            <a:ext cx="4229100" cy="4808188"/>
          </a:xfrm>
          <a:prstGeom prst="rect">
            <a:avLst/>
          </a:prstGeom>
        </p:spPr>
      </p:pic>
      <p:sp>
        <p:nvSpPr>
          <p:cNvPr id="9" name="Rectangle 8">
            <a:extLst>
              <a:ext uri="{FF2B5EF4-FFF2-40B4-BE49-F238E27FC236}">
                <a16:creationId xmlns:a16="http://schemas.microsoft.com/office/drawing/2014/main" id="{56D58A13-0E31-F242-81A8-A4D7FFC00E4E}"/>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11" name="Title 5">
            <a:extLst>
              <a:ext uri="{FF2B5EF4-FFF2-40B4-BE49-F238E27FC236}">
                <a16:creationId xmlns:a16="http://schemas.microsoft.com/office/drawing/2014/main" id="{482F93FD-24DE-5C46-9C9F-C8035C3B5E84}"/>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2" name="Text Placeholder 46">
            <a:extLst>
              <a:ext uri="{FF2B5EF4-FFF2-40B4-BE49-F238E27FC236}">
                <a16:creationId xmlns:a16="http://schemas.microsoft.com/office/drawing/2014/main" id="{916ADAF4-0AF5-F040-A3DC-22DC942C4440}"/>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0" name="TextBox 9">
            <a:extLst>
              <a:ext uri="{FF2B5EF4-FFF2-40B4-BE49-F238E27FC236}">
                <a16:creationId xmlns:a16="http://schemas.microsoft.com/office/drawing/2014/main" id="{BF9B15DB-4A22-644F-B5C0-1B2B6F70DE9F}"/>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Color – Hexagon Frame | Octagon Shape</a:t>
            </a:r>
          </a:p>
        </p:txBody>
      </p:sp>
      <p:sp>
        <p:nvSpPr>
          <p:cNvPr id="14" name="Picture Placeholder 13">
            <a:extLst>
              <a:ext uri="{FF2B5EF4-FFF2-40B4-BE49-F238E27FC236}">
                <a16:creationId xmlns:a16="http://schemas.microsoft.com/office/drawing/2014/main" id="{09577FEA-27DD-5441-A314-4303DD3CCBFD}"/>
              </a:ext>
            </a:extLst>
          </p:cNvPr>
          <p:cNvSpPr>
            <a:spLocks noGrp="1"/>
          </p:cNvSpPr>
          <p:nvPr>
            <p:ph type="pic" sz="quarter" idx="21" hasCustomPrompt="1"/>
          </p:nvPr>
        </p:nvSpPr>
        <p:spPr>
          <a:xfrm>
            <a:off x="4730752" y="171450"/>
            <a:ext cx="4222751" cy="4794910"/>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pic>
        <p:nvPicPr>
          <p:cNvPr id="15" name="Graphic 14">
            <a:extLst>
              <a:ext uri="{FF2B5EF4-FFF2-40B4-BE49-F238E27FC236}">
                <a16:creationId xmlns:a16="http://schemas.microsoft.com/office/drawing/2014/main" id="{2B24DE2B-E7A0-5640-8C9C-418F18D279AE}"/>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90500" y="171450"/>
            <a:ext cx="390255" cy="365760"/>
          </a:xfrm>
          <a:prstGeom prst="rect">
            <a:avLst/>
          </a:prstGeom>
        </p:spPr>
      </p:pic>
      <p:sp>
        <p:nvSpPr>
          <p:cNvPr id="17" name="TextBox 16">
            <a:extLst>
              <a:ext uri="{FF2B5EF4-FFF2-40B4-BE49-F238E27FC236}">
                <a16:creationId xmlns:a16="http://schemas.microsoft.com/office/drawing/2014/main" id="{53CEC4F8-9C99-184E-9682-F45BDADB068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Octagon image holder.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Slide Number Placeholder 6">
            <a:extLst>
              <a:ext uri="{FF2B5EF4-FFF2-40B4-BE49-F238E27FC236}">
                <a16:creationId xmlns:a16="http://schemas.microsoft.com/office/drawing/2014/main" id="{91EB4D5C-67DC-724E-A2B5-15C961F10A7C}"/>
              </a:ext>
            </a:extLst>
          </p:cNvPr>
          <p:cNvSpPr>
            <a:spLocks noGrp="1"/>
          </p:cNvSpPr>
          <p:nvPr>
            <p:ph type="sldNum" sz="quarter" idx="12"/>
          </p:nvPr>
        </p:nvSpPr>
        <p:spPr>
          <a:xfrm>
            <a:off x="8485459" y="4972051"/>
            <a:ext cx="550592" cy="182739"/>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11955013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ver Slide | Split | Pennat Frame | Barrel Shape">
    <p:bg>
      <p:bgPr>
        <a:solidFill>
          <a:schemeClr val="accent1"/>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C0D8E4E0-1A05-3E40-98D1-3FD72538F2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0500" y="171450"/>
            <a:ext cx="4229099" cy="4806566"/>
          </a:xfrm>
          <a:prstGeom prst="rect">
            <a:avLst/>
          </a:prstGeom>
        </p:spPr>
      </p:pic>
      <p:sp>
        <p:nvSpPr>
          <p:cNvPr id="11" name="Rectangle 10">
            <a:extLst>
              <a:ext uri="{FF2B5EF4-FFF2-40B4-BE49-F238E27FC236}">
                <a16:creationId xmlns:a16="http://schemas.microsoft.com/office/drawing/2014/main" id="{AE97D0B3-EFA8-3E46-BA56-BB532AE5813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38D17869-CA3B-B54B-AD65-621170DA53D4}"/>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3" name="Text Placeholder 46">
            <a:extLst>
              <a:ext uri="{FF2B5EF4-FFF2-40B4-BE49-F238E27FC236}">
                <a16:creationId xmlns:a16="http://schemas.microsoft.com/office/drawing/2014/main" id="{46F137B7-8BA0-B74D-B510-E7AAC95F53C0}"/>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4" name="TextBox 13">
            <a:extLst>
              <a:ext uri="{FF2B5EF4-FFF2-40B4-BE49-F238E27FC236}">
                <a16:creationId xmlns:a16="http://schemas.microsoft.com/office/drawing/2014/main" id="{603E04D3-A035-6F44-978B-E64A923DE3E2}"/>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Color – Pennant Frame | Barrel Shape</a:t>
            </a:r>
          </a:p>
        </p:txBody>
      </p:sp>
      <p:sp>
        <p:nvSpPr>
          <p:cNvPr id="10" name="Picture Placeholder 9">
            <a:extLst>
              <a:ext uri="{FF2B5EF4-FFF2-40B4-BE49-F238E27FC236}">
                <a16:creationId xmlns:a16="http://schemas.microsoft.com/office/drawing/2014/main" id="{A11C14F5-C4EA-8242-991D-68A15FB46251}"/>
              </a:ext>
            </a:extLst>
          </p:cNvPr>
          <p:cNvSpPr>
            <a:spLocks noGrp="1"/>
          </p:cNvSpPr>
          <p:nvPr>
            <p:ph type="pic" sz="quarter" idx="21" hasCustomPrompt="1"/>
          </p:nvPr>
        </p:nvSpPr>
        <p:spPr>
          <a:xfrm>
            <a:off x="4723828" y="171449"/>
            <a:ext cx="4230026" cy="4800600"/>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2" name="TextBox 11">
            <a:extLst>
              <a:ext uri="{FF2B5EF4-FFF2-40B4-BE49-F238E27FC236}">
                <a16:creationId xmlns:a16="http://schemas.microsoft.com/office/drawing/2014/main" id="{EB7A60AA-E7ED-0148-B436-470C8E1DDDD0}"/>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Octagon image holder.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pic>
        <p:nvPicPr>
          <p:cNvPr id="16" name="Graphic 15">
            <a:extLst>
              <a:ext uri="{FF2B5EF4-FFF2-40B4-BE49-F238E27FC236}">
                <a16:creationId xmlns:a16="http://schemas.microsoft.com/office/drawing/2014/main" id="{008A66B8-AD86-294A-955D-0C64E4C76F54}"/>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90500" y="171450"/>
            <a:ext cx="390255" cy="365760"/>
          </a:xfrm>
          <a:prstGeom prst="rect">
            <a:avLst/>
          </a:prstGeom>
        </p:spPr>
      </p:pic>
      <p:sp>
        <p:nvSpPr>
          <p:cNvPr id="17" name="Slide Number Placeholder 6">
            <a:extLst>
              <a:ext uri="{FF2B5EF4-FFF2-40B4-BE49-F238E27FC236}">
                <a16:creationId xmlns:a16="http://schemas.microsoft.com/office/drawing/2014/main" id="{B87904A0-0BF8-3E48-B3AA-6B81D4C24E25}"/>
              </a:ext>
            </a:extLst>
          </p:cNvPr>
          <p:cNvSpPr>
            <a:spLocks noGrp="1"/>
          </p:cNvSpPr>
          <p:nvPr>
            <p:ph type="sldNum" sz="quarter" idx="12"/>
          </p:nvPr>
        </p:nvSpPr>
        <p:spPr>
          <a:xfrm>
            <a:off x="8485459" y="4972051"/>
            <a:ext cx="550592" cy="182739"/>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3890588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ver Slide | Split | Octagon Frame | Pennant Shape">
    <p:bg>
      <p:bgPr>
        <a:solidFill>
          <a:schemeClr val="accent1"/>
        </a:solidFill>
        <a:effectLst/>
      </p:bgPr>
    </p:bg>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F3F5BB7E-ED91-E341-BD2C-AB4CFEC85D5B}"/>
              </a:ext>
            </a:extLst>
          </p:cNvPr>
          <p:cNvSpPr/>
          <p:nvPr userDrawn="1"/>
        </p:nvSpPr>
        <p:spPr>
          <a:xfrm rot="10800000">
            <a:off x="171451" y="151866"/>
            <a:ext cx="4229100" cy="4803251"/>
          </a:xfrm>
          <a:custGeom>
            <a:avLst/>
            <a:gdLst>
              <a:gd name="connsiteX0" fmla="*/ 155686 w 5638800"/>
              <a:gd name="connsiteY0" fmla="*/ 0 h 6404335"/>
              <a:gd name="connsiteX1" fmla="*/ 5483112 w 5638800"/>
              <a:gd name="connsiteY1" fmla="*/ 0 h 6404335"/>
              <a:gd name="connsiteX2" fmla="*/ 5483180 w 5638800"/>
              <a:gd name="connsiteY2" fmla="*/ 0 h 6404335"/>
              <a:gd name="connsiteX3" fmla="*/ 5638798 w 5638800"/>
              <a:gd name="connsiteY3" fmla="*/ 155752 h 6404335"/>
              <a:gd name="connsiteX4" fmla="*/ 5638798 w 5638800"/>
              <a:gd name="connsiteY4" fmla="*/ 1309374 h 6404335"/>
              <a:gd name="connsiteX5" fmla="*/ 5638798 w 5638800"/>
              <a:gd name="connsiteY5" fmla="*/ 1751217 h 6404335"/>
              <a:gd name="connsiteX6" fmla="*/ 5638798 w 5638800"/>
              <a:gd name="connsiteY6" fmla="*/ 3067680 h 6404335"/>
              <a:gd name="connsiteX7" fmla="*/ 5638800 w 5638800"/>
              <a:gd name="connsiteY7" fmla="*/ 3067680 h 6404335"/>
              <a:gd name="connsiteX8" fmla="*/ 5638800 w 5638800"/>
              <a:gd name="connsiteY8" fmla="*/ 4324774 h 6404335"/>
              <a:gd name="connsiteX9" fmla="*/ 5574261 w 5638800"/>
              <a:gd name="connsiteY9" fmla="*/ 4451023 h 6404335"/>
              <a:gd name="connsiteX10" fmla="*/ 2910548 w 5638800"/>
              <a:gd name="connsiteY10" fmla="*/ 6374897 h 6404335"/>
              <a:gd name="connsiteX11" fmla="*/ 2728256 w 5638800"/>
              <a:gd name="connsiteY11" fmla="*/ 6374897 h 6404335"/>
              <a:gd name="connsiteX12" fmla="*/ 64542 w 5638800"/>
              <a:gd name="connsiteY12" fmla="*/ 4451023 h 6404335"/>
              <a:gd name="connsiteX13" fmla="*/ 2 w 5638800"/>
              <a:gd name="connsiteY13" fmla="*/ 4324774 h 6404335"/>
              <a:gd name="connsiteX14" fmla="*/ 2 w 5638800"/>
              <a:gd name="connsiteY14" fmla="*/ 3637854 h 6404335"/>
              <a:gd name="connsiteX15" fmla="*/ 0 w 5638800"/>
              <a:gd name="connsiteY15" fmla="*/ 3637854 h 6404335"/>
              <a:gd name="connsiteX16" fmla="*/ 0 w 5638800"/>
              <a:gd name="connsiteY16" fmla="*/ 1751217 h 6404335"/>
              <a:gd name="connsiteX17" fmla="*/ 0 w 5638800"/>
              <a:gd name="connsiteY17" fmla="*/ 1309374 h 6404335"/>
              <a:gd name="connsiteX18" fmla="*/ 0 w 5638800"/>
              <a:gd name="connsiteY18" fmla="*/ 155752 h 6404335"/>
              <a:gd name="connsiteX19" fmla="*/ 0 w 5638800"/>
              <a:gd name="connsiteY19" fmla="*/ 155686 h 6404335"/>
              <a:gd name="connsiteX20" fmla="*/ 155686 w 5638800"/>
              <a:gd name="connsiteY20" fmla="*/ 0 h 64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8800" h="6404335">
                <a:moveTo>
                  <a:pt x="155686" y="0"/>
                </a:moveTo>
                <a:lnTo>
                  <a:pt x="5483112" y="0"/>
                </a:lnTo>
                <a:cubicBezTo>
                  <a:pt x="5483132" y="0"/>
                  <a:pt x="5483159" y="0"/>
                  <a:pt x="5483180" y="0"/>
                </a:cubicBezTo>
                <a:cubicBezTo>
                  <a:pt x="5569162" y="36"/>
                  <a:pt x="5638832" y="69770"/>
                  <a:pt x="5638798" y="155752"/>
                </a:cubicBezTo>
                <a:lnTo>
                  <a:pt x="5638798" y="1309374"/>
                </a:lnTo>
                <a:lnTo>
                  <a:pt x="5638798" y="1751217"/>
                </a:lnTo>
                <a:lnTo>
                  <a:pt x="5638798" y="3067680"/>
                </a:lnTo>
                <a:lnTo>
                  <a:pt x="5638800" y="3067680"/>
                </a:lnTo>
                <a:lnTo>
                  <a:pt x="5638800" y="4324774"/>
                </a:lnTo>
                <a:cubicBezTo>
                  <a:pt x="5638814" y="4374780"/>
                  <a:pt x="5614802" y="4421749"/>
                  <a:pt x="5574261" y="4451023"/>
                </a:cubicBezTo>
                <a:lnTo>
                  <a:pt x="2910548" y="6374897"/>
                </a:lnTo>
                <a:cubicBezTo>
                  <a:pt x="2856124" y="6414148"/>
                  <a:pt x="2782681" y="6414148"/>
                  <a:pt x="2728256" y="6374897"/>
                </a:cubicBezTo>
                <a:lnTo>
                  <a:pt x="64542" y="4451023"/>
                </a:lnTo>
                <a:cubicBezTo>
                  <a:pt x="24001" y="4421749"/>
                  <a:pt x="-11" y="4374780"/>
                  <a:pt x="2" y="4324774"/>
                </a:cubicBezTo>
                <a:lnTo>
                  <a:pt x="2" y="3637854"/>
                </a:lnTo>
                <a:lnTo>
                  <a:pt x="0" y="3637854"/>
                </a:lnTo>
                <a:lnTo>
                  <a:pt x="0" y="1751217"/>
                </a:lnTo>
                <a:lnTo>
                  <a:pt x="0" y="1309374"/>
                </a:lnTo>
                <a:lnTo>
                  <a:pt x="0" y="155752"/>
                </a:lnTo>
                <a:cubicBezTo>
                  <a:pt x="0" y="155729"/>
                  <a:pt x="0" y="155707"/>
                  <a:pt x="0" y="155686"/>
                </a:cubicBezTo>
                <a:cubicBezTo>
                  <a:pt x="0" y="69702"/>
                  <a:pt x="69702" y="0"/>
                  <a:pt x="1556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11" name="Rectangle 10">
            <a:extLst>
              <a:ext uri="{FF2B5EF4-FFF2-40B4-BE49-F238E27FC236}">
                <a16:creationId xmlns:a16="http://schemas.microsoft.com/office/drawing/2014/main" id="{9897F91D-FDC1-4F41-B267-128462C10910}"/>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6B47A7B1-E7A2-9E48-AD10-D5787738040B}"/>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3" name="Text Placeholder 46">
            <a:extLst>
              <a:ext uri="{FF2B5EF4-FFF2-40B4-BE49-F238E27FC236}">
                <a16:creationId xmlns:a16="http://schemas.microsoft.com/office/drawing/2014/main" id="{28483B42-12A7-0B47-B6B4-AC12EB700FE0}"/>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4" name="TextBox 13">
            <a:extLst>
              <a:ext uri="{FF2B5EF4-FFF2-40B4-BE49-F238E27FC236}">
                <a16:creationId xmlns:a16="http://schemas.microsoft.com/office/drawing/2014/main" id="{B4980D08-3468-E24C-BFE4-4496AA4FE9BA}"/>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Color | Octagon Frame | Pennant Shape</a:t>
            </a:r>
          </a:p>
        </p:txBody>
      </p:sp>
      <p:sp>
        <p:nvSpPr>
          <p:cNvPr id="10" name="Picture Placeholder 9">
            <a:extLst>
              <a:ext uri="{FF2B5EF4-FFF2-40B4-BE49-F238E27FC236}">
                <a16:creationId xmlns:a16="http://schemas.microsoft.com/office/drawing/2014/main" id="{02976D01-F76F-7149-BD83-C4A60B239CFE}"/>
              </a:ext>
            </a:extLst>
          </p:cNvPr>
          <p:cNvSpPr>
            <a:spLocks noGrp="1"/>
          </p:cNvSpPr>
          <p:nvPr>
            <p:ph type="pic" sz="quarter" idx="21" hasCustomPrompt="1"/>
          </p:nvPr>
        </p:nvSpPr>
        <p:spPr>
          <a:xfrm>
            <a:off x="4730751" y="157362"/>
            <a:ext cx="4203821" cy="4808560"/>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pic>
        <p:nvPicPr>
          <p:cNvPr id="12" name="Graphic 11">
            <a:extLst>
              <a:ext uri="{FF2B5EF4-FFF2-40B4-BE49-F238E27FC236}">
                <a16:creationId xmlns:a16="http://schemas.microsoft.com/office/drawing/2014/main" id="{FF18ECF3-59C0-7143-BE24-5FCE3D5060F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0500" y="171450"/>
            <a:ext cx="390255" cy="365760"/>
          </a:xfrm>
          <a:prstGeom prst="rect">
            <a:avLst/>
          </a:prstGeom>
        </p:spPr>
      </p:pic>
      <p:sp>
        <p:nvSpPr>
          <p:cNvPr id="15" name="TextBox 14">
            <a:extLst>
              <a:ext uri="{FF2B5EF4-FFF2-40B4-BE49-F238E27FC236}">
                <a16:creationId xmlns:a16="http://schemas.microsoft.com/office/drawing/2014/main" id="{D9A4170A-B1AA-9E43-BBC5-269EBA96B459}"/>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Octagon image holder.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7" name="Slide Number Placeholder 6">
            <a:extLst>
              <a:ext uri="{FF2B5EF4-FFF2-40B4-BE49-F238E27FC236}">
                <a16:creationId xmlns:a16="http://schemas.microsoft.com/office/drawing/2014/main" id="{E1B383FB-0740-0648-BED3-A2CF7311B7EE}"/>
              </a:ext>
            </a:extLst>
          </p:cNvPr>
          <p:cNvSpPr>
            <a:spLocks noGrp="1"/>
          </p:cNvSpPr>
          <p:nvPr>
            <p:ph type="sldNum" sz="quarter" idx="12"/>
          </p:nvPr>
        </p:nvSpPr>
        <p:spPr>
          <a:xfrm>
            <a:off x="8485459" y="4972051"/>
            <a:ext cx="550592" cy="182739"/>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38375061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ver Slide | Split | Notched Frame | Hexagon Shape">
    <p:bg>
      <p:bgPr>
        <a:solidFill>
          <a:schemeClr val="accent1"/>
        </a:solidFill>
        <a:effectLst/>
      </p:bgPr>
    </p:bg>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4D264B45-88CE-DF4A-A3B3-E966517F6BFE}"/>
              </a:ext>
            </a:extLst>
          </p:cNvPr>
          <p:cNvSpPr/>
          <p:nvPr userDrawn="1"/>
        </p:nvSpPr>
        <p:spPr>
          <a:xfrm>
            <a:off x="179101" y="171224"/>
            <a:ext cx="4213993" cy="4784158"/>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11" name="Rectangle 10">
            <a:extLst>
              <a:ext uri="{FF2B5EF4-FFF2-40B4-BE49-F238E27FC236}">
                <a16:creationId xmlns:a16="http://schemas.microsoft.com/office/drawing/2014/main" id="{EC39843A-7891-BD45-BED3-367560121394}"/>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3D23C55-4BF5-1043-B588-07745DC7ACA2}"/>
              </a:ext>
            </a:extLst>
          </p:cNvPr>
          <p:cNvSpPr>
            <a:spLocks noGrp="1"/>
          </p:cNvSpPr>
          <p:nvPr>
            <p:ph type="title" hasCustomPrompt="1"/>
          </p:nvPr>
        </p:nvSpPr>
        <p:spPr>
          <a:xfrm>
            <a:off x="257175" y="685802"/>
            <a:ext cx="4057650"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0" name="Text Placeholder 46">
            <a:extLst>
              <a:ext uri="{FF2B5EF4-FFF2-40B4-BE49-F238E27FC236}">
                <a16:creationId xmlns:a16="http://schemas.microsoft.com/office/drawing/2014/main" id="{8F35C77C-FDB4-794B-8B19-6549DC6719A0}"/>
              </a:ext>
            </a:extLst>
          </p:cNvPr>
          <p:cNvSpPr>
            <a:spLocks noGrp="1"/>
          </p:cNvSpPr>
          <p:nvPr>
            <p:ph type="body" sz="quarter" idx="15" hasCustomPrompt="1"/>
          </p:nvPr>
        </p:nvSpPr>
        <p:spPr>
          <a:xfrm>
            <a:off x="256983" y="2569272"/>
            <a:ext cx="4049338"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3" name="TextBox 12">
            <a:extLst>
              <a:ext uri="{FF2B5EF4-FFF2-40B4-BE49-F238E27FC236}">
                <a16:creationId xmlns:a16="http://schemas.microsoft.com/office/drawing/2014/main" id="{D51F322A-1F5A-C34D-945A-8A3B4D889B12}"/>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Color – Notched Frame | Hexagon Shape</a:t>
            </a:r>
          </a:p>
        </p:txBody>
      </p:sp>
      <p:sp>
        <p:nvSpPr>
          <p:cNvPr id="12" name="Picture Placeholder 11">
            <a:extLst>
              <a:ext uri="{FF2B5EF4-FFF2-40B4-BE49-F238E27FC236}">
                <a16:creationId xmlns:a16="http://schemas.microsoft.com/office/drawing/2014/main" id="{CF25FA6B-6FCF-5C48-89D9-84C5866E00D8}"/>
              </a:ext>
            </a:extLst>
          </p:cNvPr>
          <p:cNvSpPr>
            <a:spLocks noGrp="1"/>
          </p:cNvSpPr>
          <p:nvPr>
            <p:ph type="pic" sz="quarter" idx="21" hasCustomPrompt="1"/>
          </p:nvPr>
        </p:nvSpPr>
        <p:spPr>
          <a:xfrm>
            <a:off x="4730749" y="171449"/>
            <a:ext cx="4222750" cy="4813028"/>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an image</a:t>
            </a:r>
          </a:p>
        </p:txBody>
      </p:sp>
      <p:pic>
        <p:nvPicPr>
          <p:cNvPr id="15" name="Graphic 14">
            <a:extLst>
              <a:ext uri="{FF2B5EF4-FFF2-40B4-BE49-F238E27FC236}">
                <a16:creationId xmlns:a16="http://schemas.microsoft.com/office/drawing/2014/main" id="{CB19EE46-524D-1D47-87BC-8361931A701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0500" y="171450"/>
            <a:ext cx="390255" cy="365760"/>
          </a:xfrm>
          <a:prstGeom prst="rect">
            <a:avLst/>
          </a:prstGeom>
        </p:spPr>
      </p:pic>
      <p:sp>
        <p:nvSpPr>
          <p:cNvPr id="14" name="TextBox 13">
            <a:extLst>
              <a:ext uri="{FF2B5EF4-FFF2-40B4-BE49-F238E27FC236}">
                <a16:creationId xmlns:a16="http://schemas.microsoft.com/office/drawing/2014/main" id="{EAA7A540-72D3-E244-8587-64ACEF59F28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Octagon image holder.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7" name="Slide Number Placeholder 6">
            <a:extLst>
              <a:ext uri="{FF2B5EF4-FFF2-40B4-BE49-F238E27FC236}">
                <a16:creationId xmlns:a16="http://schemas.microsoft.com/office/drawing/2014/main" id="{F6F425C2-0FBB-294D-BEFF-6918448A941E}"/>
              </a:ext>
            </a:extLst>
          </p:cNvPr>
          <p:cNvSpPr>
            <a:spLocks noGrp="1"/>
          </p:cNvSpPr>
          <p:nvPr>
            <p:ph type="sldNum" sz="quarter" idx="12"/>
          </p:nvPr>
        </p:nvSpPr>
        <p:spPr>
          <a:xfrm>
            <a:off x="8485459" y="4972051"/>
            <a:ext cx="550592" cy="182739"/>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36583071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extLst>
    <p:ext uri="{DCECCB84-F9BA-43D5-87BE-67443E8EF086}">
      <p15:sldGuideLst xmlns:p15="http://schemas.microsoft.com/office/powerpoint/2012/main">
        <p15:guide id="1" pos="432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 Slide | Split | Arch Frame | Notched Shape">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9C72D684-B19F-F44C-AAE0-CBFB1D7D4BA7}"/>
              </a:ext>
            </a:extLst>
          </p:cNvPr>
          <p:cNvSpPr/>
          <p:nvPr userDrawn="1"/>
        </p:nvSpPr>
        <p:spPr>
          <a:xfrm>
            <a:off x="171451" y="171451"/>
            <a:ext cx="4237433" cy="4790816"/>
          </a:xfrm>
          <a:custGeom>
            <a:avLst/>
            <a:gdLst>
              <a:gd name="connsiteX0" fmla="*/ 3146830 w 5649911"/>
              <a:gd name="connsiteY0" fmla="*/ 0 h 6387754"/>
              <a:gd name="connsiteX1" fmla="*/ 4385672 w 5649911"/>
              <a:gd name="connsiteY1" fmla="*/ 0 h 6387754"/>
              <a:gd name="connsiteX2" fmla="*/ 4452177 w 5649911"/>
              <a:gd name="connsiteY2" fmla="*/ 66564 h 6387754"/>
              <a:gd name="connsiteX3" fmla="*/ 5583346 w 5649911"/>
              <a:gd name="connsiteY3" fmla="*/ 1197734 h 6387754"/>
              <a:gd name="connsiteX4" fmla="*/ 5649911 w 5649911"/>
              <a:gd name="connsiteY4" fmla="*/ 1264238 h 6387754"/>
              <a:gd name="connsiteX5" fmla="*/ 5649911 w 5649911"/>
              <a:gd name="connsiteY5" fmla="*/ 5123516 h 6387754"/>
              <a:gd name="connsiteX6" fmla="*/ 5583346 w 5649911"/>
              <a:gd name="connsiteY6" fmla="*/ 5190080 h 6387754"/>
              <a:gd name="connsiteX7" fmla="*/ 4452177 w 5649911"/>
              <a:gd name="connsiteY7" fmla="*/ 6321250 h 6387754"/>
              <a:gd name="connsiteX8" fmla="*/ 4385672 w 5649911"/>
              <a:gd name="connsiteY8" fmla="*/ 6387754 h 6387754"/>
              <a:gd name="connsiteX9" fmla="*/ 3515753 w 5649911"/>
              <a:gd name="connsiteY9" fmla="*/ 6387754 h 6387754"/>
              <a:gd name="connsiteX10" fmla="*/ 3146830 w 5649911"/>
              <a:gd name="connsiteY10" fmla="*/ 6387754 h 6387754"/>
              <a:gd name="connsiteX11" fmla="*/ 2503078 w 5649911"/>
              <a:gd name="connsiteY11" fmla="*/ 6387754 h 6387754"/>
              <a:gd name="connsiteX12" fmla="*/ 2134155 w 5649911"/>
              <a:gd name="connsiteY12" fmla="*/ 6387754 h 6387754"/>
              <a:gd name="connsiteX13" fmla="*/ 1264238 w 5649911"/>
              <a:gd name="connsiteY13" fmla="*/ 6387754 h 6387754"/>
              <a:gd name="connsiteX14" fmla="*/ 1197674 w 5649911"/>
              <a:gd name="connsiteY14" fmla="*/ 6321250 h 6387754"/>
              <a:gd name="connsiteX15" fmla="*/ 66564 w 5649911"/>
              <a:gd name="connsiteY15" fmla="*/ 5190080 h 6387754"/>
              <a:gd name="connsiteX16" fmla="*/ 0 w 5649911"/>
              <a:gd name="connsiteY16" fmla="*/ 5123516 h 6387754"/>
              <a:gd name="connsiteX17" fmla="*/ 0 w 5649911"/>
              <a:gd name="connsiteY17" fmla="*/ 1264238 h 6387754"/>
              <a:gd name="connsiteX18" fmla="*/ 66564 w 5649911"/>
              <a:gd name="connsiteY18" fmla="*/ 1197734 h 6387754"/>
              <a:gd name="connsiteX19" fmla="*/ 1197674 w 5649911"/>
              <a:gd name="connsiteY19" fmla="*/ 66564 h 6387754"/>
              <a:gd name="connsiteX20" fmla="*/ 1264238 w 5649911"/>
              <a:gd name="connsiteY20" fmla="*/ 0 h 6387754"/>
              <a:gd name="connsiteX21" fmla="*/ 2134155 w 5649911"/>
              <a:gd name="connsiteY21" fmla="*/ 0 h 6387754"/>
              <a:gd name="connsiteX22" fmla="*/ 2503078 w 5649911"/>
              <a:gd name="connsiteY22" fmla="*/ 0 h 6387754"/>
              <a:gd name="connsiteX23" fmla="*/ 3146830 w 5649911"/>
              <a:gd name="connsiteY23" fmla="*/ 0 h 638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49911" h="6387754">
                <a:moveTo>
                  <a:pt x="3146830" y="0"/>
                </a:moveTo>
                <a:lnTo>
                  <a:pt x="4385672" y="0"/>
                </a:lnTo>
                <a:cubicBezTo>
                  <a:pt x="4422183" y="576"/>
                  <a:pt x="4451632" y="30053"/>
                  <a:pt x="4452177" y="66564"/>
                </a:cubicBezTo>
                <a:cubicBezTo>
                  <a:pt x="4485488" y="675132"/>
                  <a:pt x="4974838" y="1164422"/>
                  <a:pt x="5583346" y="1197734"/>
                </a:cubicBezTo>
                <a:cubicBezTo>
                  <a:pt x="5621075" y="1201136"/>
                  <a:pt x="5649911" y="1227523"/>
                  <a:pt x="5649911" y="1264238"/>
                </a:cubicBezTo>
                <a:lnTo>
                  <a:pt x="5649911" y="5123516"/>
                </a:lnTo>
                <a:cubicBezTo>
                  <a:pt x="5649366" y="5160051"/>
                  <a:pt x="5619881" y="5189535"/>
                  <a:pt x="5583346" y="5190080"/>
                </a:cubicBezTo>
                <a:cubicBezTo>
                  <a:pt x="4974838" y="5223332"/>
                  <a:pt x="4485488" y="5712682"/>
                  <a:pt x="4452177" y="6321250"/>
                </a:cubicBezTo>
                <a:cubicBezTo>
                  <a:pt x="4448773" y="6358919"/>
                  <a:pt x="4422387" y="6387754"/>
                  <a:pt x="4385672" y="6387754"/>
                </a:cubicBezTo>
                <a:lnTo>
                  <a:pt x="3515753" y="6387754"/>
                </a:lnTo>
                <a:lnTo>
                  <a:pt x="3146830" y="6387754"/>
                </a:lnTo>
                <a:lnTo>
                  <a:pt x="2503078" y="6387754"/>
                </a:lnTo>
                <a:lnTo>
                  <a:pt x="2134155" y="6387754"/>
                </a:lnTo>
                <a:lnTo>
                  <a:pt x="1264238" y="6387754"/>
                </a:lnTo>
                <a:cubicBezTo>
                  <a:pt x="1227727" y="6387210"/>
                  <a:pt x="1198250" y="6357760"/>
                  <a:pt x="1197674" y="6321250"/>
                </a:cubicBezTo>
                <a:cubicBezTo>
                  <a:pt x="1164422" y="5712682"/>
                  <a:pt x="675072" y="5223391"/>
                  <a:pt x="66564" y="5190080"/>
                </a:cubicBezTo>
                <a:cubicBezTo>
                  <a:pt x="28835" y="5186678"/>
                  <a:pt x="0" y="5160291"/>
                  <a:pt x="0" y="5123516"/>
                </a:cubicBezTo>
                <a:lnTo>
                  <a:pt x="0" y="1264238"/>
                </a:lnTo>
                <a:cubicBezTo>
                  <a:pt x="576" y="1227728"/>
                  <a:pt x="30053" y="1198278"/>
                  <a:pt x="66564" y="1197734"/>
                </a:cubicBezTo>
                <a:cubicBezTo>
                  <a:pt x="675072" y="1164422"/>
                  <a:pt x="1164422" y="675073"/>
                  <a:pt x="1197674" y="66564"/>
                </a:cubicBezTo>
                <a:cubicBezTo>
                  <a:pt x="1201316" y="28954"/>
                  <a:pt x="1227464" y="0"/>
                  <a:pt x="1264238" y="0"/>
                </a:cubicBezTo>
                <a:lnTo>
                  <a:pt x="2134155" y="0"/>
                </a:lnTo>
                <a:lnTo>
                  <a:pt x="2503078" y="0"/>
                </a:lnTo>
                <a:lnTo>
                  <a:pt x="31468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Bef>
                <a:spcPts val="0"/>
              </a:spcBef>
            </a:pPr>
            <a:endParaRPr lang="en-US" sz="1013" b="0" i="0">
              <a:latin typeface="Girl Scout Text Book" panose="02020003000000000000" pitchFamily="18" charset="0"/>
            </a:endParaRPr>
          </a:p>
        </p:txBody>
      </p:sp>
      <p:sp>
        <p:nvSpPr>
          <p:cNvPr id="10" name="Rectangle 9">
            <a:extLst>
              <a:ext uri="{FF2B5EF4-FFF2-40B4-BE49-F238E27FC236}">
                <a16:creationId xmlns:a16="http://schemas.microsoft.com/office/drawing/2014/main" id="{C327D097-6CD5-1A4D-87AA-361EABD0E562}"/>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750"/>
              </a:spcBef>
              <a:spcAft>
                <a:spcPts val="0"/>
              </a:spcAft>
              <a:buClrTx/>
              <a:buSzTx/>
              <a:buFont typeface="Arial" panose="020B0604020202020204" pitchFamily="34" charset="0"/>
              <a:buNone/>
              <a:tabLst/>
              <a:defRPr sz="1350" b="0" i="0">
                <a:solidFill>
                  <a:schemeClr val="tx1"/>
                </a:solidFill>
                <a:latin typeface="Girl Scout Display Light"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Color – Arch Frame | Notched Shape</a:t>
            </a:r>
          </a:p>
        </p:txBody>
      </p:sp>
      <p:sp>
        <p:nvSpPr>
          <p:cNvPr id="9" name="Picture Placeholder 8">
            <a:extLst>
              <a:ext uri="{FF2B5EF4-FFF2-40B4-BE49-F238E27FC236}">
                <a16:creationId xmlns:a16="http://schemas.microsoft.com/office/drawing/2014/main" id="{B64172CA-6BF5-F04F-8490-3A8A96E006D0}"/>
              </a:ext>
            </a:extLst>
          </p:cNvPr>
          <p:cNvSpPr>
            <a:spLocks noGrp="1"/>
          </p:cNvSpPr>
          <p:nvPr>
            <p:ph type="pic" sz="quarter" idx="21" hasCustomPrompt="1"/>
          </p:nvPr>
        </p:nvSpPr>
        <p:spPr>
          <a:xfrm>
            <a:off x="4769785" y="194893"/>
            <a:ext cx="4175921" cy="4767985"/>
          </a:xfrm>
          <a:custGeom>
            <a:avLst/>
            <a:gdLst>
              <a:gd name="connsiteX0" fmla="*/ 2087706 w 4175921"/>
              <a:gd name="connsiteY0" fmla="*/ 0 h 4767985"/>
              <a:gd name="connsiteX1" fmla="*/ 4175921 w 4175921"/>
              <a:gd name="connsiteY1" fmla="*/ 2084337 h 4767985"/>
              <a:gd name="connsiteX2" fmla="*/ 4175412 w 4175921"/>
              <a:gd name="connsiteY2" fmla="*/ 2084337 h 4767985"/>
              <a:gd name="connsiteX3" fmla="*/ 4175412 w 4175921"/>
              <a:gd name="connsiteY3" fmla="*/ 4641600 h 4767985"/>
              <a:gd name="connsiteX4" fmla="*/ 4049038 w 4175921"/>
              <a:gd name="connsiteY4" fmla="*/ 4767985 h 4767985"/>
              <a:gd name="connsiteX5" fmla="*/ 126883 w 4175921"/>
              <a:gd name="connsiteY5" fmla="*/ 4767985 h 4767985"/>
              <a:gd name="connsiteX6" fmla="*/ 510 w 4175921"/>
              <a:gd name="connsiteY6" fmla="*/ 4641600 h 4767985"/>
              <a:gd name="connsiteX7" fmla="*/ 0 w 4175921"/>
              <a:gd name="connsiteY7" fmla="*/ 2084337 h 4767985"/>
              <a:gd name="connsiteX8" fmla="*/ 2087706 w 4175921"/>
              <a:gd name="connsiteY8" fmla="*/ 0 h 476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5921" h="4767985">
                <a:moveTo>
                  <a:pt x="2087706" y="0"/>
                </a:moveTo>
                <a:cubicBezTo>
                  <a:pt x="3240862" y="0"/>
                  <a:pt x="4175921" y="933110"/>
                  <a:pt x="4175921" y="2084337"/>
                </a:cubicBezTo>
                <a:lnTo>
                  <a:pt x="4175412" y="2084337"/>
                </a:lnTo>
                <a:lnTo>
                  <a:pt x="4175412" y="4641600"/>
                </a:lnTo>
                <a:cubicBezTo>
                  <a:pt x="4175412" y="4711417"/>
                  <a:pt x="4118850" y="4767985"/>
                  <a:pt x="4049038" y="4767985"/>
                </a:cubicBezTo>
                <a:lnTo>
                  <a:pt x="126883" y="4767985"/>
                </a:lnTo>
                <a:cubicBezTo>
                  <a:pt x="57072" y="4767985"/>
                  <a:pt x="510" y="4711417"/>
                  <a:pt x="510" y="4641600"/>
                </a:cubicBezTo>
                <a:lnTo>
                  <a:pt x="0" y="2084337"/>
                </a:lnTo>
                <a:cubicBezTo>
                  <a:pt x="0" y="933110"/>
                  <a:pt x="934550" y="0"/>
                  <a:pt x="2087706"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1" name="Graphic 10">
            <a:extLst>
              <a:ext uri="{FF2B5EF4-FFF2-40B4-BE49-F238E27FC236}">
                <a16:creationId xmlns:a16="http://schemas.microsoft.com/office/drawing/2014/main" id="{B5D10454-51D2-C94D-B58C-F9165E2450F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0500" y="171450"/>
            <a:ext cx="390255" cy="365760"/>
          </a:xfrm>
          <a:prstGeom prst="rect">
            <a:avLst/>
          </a:prstGeom>
        </p:spPr>
      </p:pic>
      <p:sp>
        <p:nvSpPr>
          <p:cNvPr id="16" name="TextBox 15">
            <a:extLst>
              <a:ext uri="{FF2B5EF4-FFF2-40B4-BE49-F238E27FC236}">
                <a16:creationId xmlns:a16="http://schemas.microsoft.com/office/drawing/2014/main" id="{96D8E0B5-959D-B54C-9FF8-7EB9CEE16966}"/>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Octagon image holder.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7" name="Slide Number Placeholder 6">
            <a:extLst>
              <a:ext uri="{FF2B5EF4-FFF2-40B4-BE49-F238E27FC236}">
                <a16:creationId xmlns:a16="http://schemas.microsoft.com/office/drawing/2014/main" id="{BC79F998-204C-6145-B22A-E6501D835063}"/>
              </a:ext>
            </a:extLst>
          </p:cNvPr>
          <p:cNvSpPr>
            <a:spLocks noGrp="1"/>
          </p:cNvSpPr>
          <p:nvPr>
            <p:ph type="sldNum" sz="quarter" idx="12"/>
          </p:nvPr>
        </p:nvSpPr>
        <p:spPr>
          <a:xfrm>
            <a:off x="8485459" y="4972051"/>
            <a:ext cx="550592" cy="182739"/>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28856488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ver Slide | Split | Barrel Frame | Oval Shape">
    <p:bg>
      <p:bgPr>
        <a:solidFill>
          <a:schemeClr val="accent1"/>
        </a:solidFill>
        <a:effectLst/>
      </p:bgPr>
    </p:bg>
    <p:spTree>
      <p:nvGrpSpPr>
        <p:cNvPr id="1" name=""/>
        <p:cNvGrpSpPr/>
        <p:nvPr/>
      </p:nvGrpSpPr>
      <p:grpSpPr>
        <a:xfrm>
          <a:off x="0" y="0"/>
          <a:ext cx="0" cy="0"/>
          <a:chOff x="0" y="0"/>
          <a:chExt cx="0" cy="0"/>
        </a:xfrm>
      </p:grpSpPr>
      <p:sp>
        <p:nvSpPr>
          <p:cNvPr id="16" name="Graphic 8">
            <a:extLst>
              <a:ext uri="{FF2B5EF4-FFF2-40B4-BE49-F238E27FC236}">
                <a16:creationId xmlns:a16="http://schemas.microsoft.com/office/drawing/2014/main" id="{9A05FD01-062B-B94A-9E93-7628F59DF438}"/>
              </a:ext>
            </a:extLst>
          </p:cNvPr>
          <p:cNvSpPr/>
          <p:nvPr userDrawn="1"/>
        </p:nvSpPr>
        <p:spPr>
          <a:xfrm>
            <a:off x="196021" y="171450"/>
            <a:ext cx="4229100" cy="4800600"/>
          </a:xfrm>
          <a:custGeom>
            <a:avLst/>
            <a:gdLst>
              <a:gd name="connsiteX0" fmla="*/ 5329047 w 5329047"/>
              <a:gd name="connsiteY0" fmla="*/ 3397250 h 6794500"/>
              <a:gd name="connsiteX1" fmla="*/ 2664524 w 5329047"/>
              <a:gd name="connsiteY1" fmla="*/ 6794500 h 6794500"/>
              <a:gd name="connsiteX2" fmla="*/ 0 w 5329047"/>
              <a:gd name="connsiteY2" fmla="*/ 3397250 h 6794500"/>
              <a:gd name="connsiteX3" fmla="*/ 2664524 w 5329047"/>
              <a:gd name="connsiteY3" fmla="*/ 0 h 6794500"/>
              <a:gd name="connsiteX4" fmla="*/ 5329047 w 5329047"/>
              <a:gd name="connsiteY4" fmla="*/ 3397250 h 679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9047" h="6794500">
                <a:moveTo>
                  <a:pt x="5329047" y="3397250"/>
                </a:moveTo>
                <a:cubicBezTo>
                  <a:pt x="5329047" y="5273500"/>
                  <a:pt x="4136099" y="6794500"/>
                  <a:pt x="2664524" y="6794500"/>
                </a:cubicBezTo>
                <a:cubicBezTo>
                  <a:pt x="1192948" y="6794500"/>
                  <a:pt x="0" y="5273500"/>
                  <a:pt x="0" y="3397250"/>
                </a:cubicBezTo>
                <a:cubicBezTo>
                  <a:pt x="0" y="1521001"/>
                  <a:pt x="1192948" y="0"/>
                  <a:pt x="2664524" y="0"/>
                </a:cubicBezTo>
                <a:cubicBezTo>
                  <a:pt x="4136099" y="0"/>
                  <a:pt x="5329047" y="1521001"/>
                  <a:pt x="5329047" y="3397250"/>
                </a:cubicBezTo>
                <a:close/>
              </a:path>
            </a:pathLst>
          </a:custGeom>
          <a:solidFill>
            <a:schemeClr val="accent2"/>
          </a:solidFill>
          <a:ln w="6350" cap="flat">
            <a:noFill/>
            <a:prstDash val="solid"/>
            <a:miter/>
          </a:ln>
        </p:spPr>
        <p:txBody>
          <a:bodyPr rtlCol="0" anchor="ctr"/>
          <a:lstStyle/>
          <a:p>
            <a:endParaRPr lang="en-US" sz="1013" b="0" i="0">
              <a:latin typeface="Girl Scout Display Light" panose="02020003000000000000" pitchFamily="18" charset="0"/>
            </a:endParaRPr>
          </a:p>
        </p:txBody>
      </p:sp>
      <p:sp>
        <p:nvSpPr>
          <p:cNvPr id="14" name="Rectangle 13">
            <a:extLst>
              <a:ext uri="{FF2B5EF4-FFF2-40B4-BE49-F238E27FC236}">
                <a16:creationId xmlns:a16="http://schemas.microsoft.com/office/drawing/2014/main" id="{315D8765-CF52-A643-B91F-AFCB3CCBAD31}"/>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11" name="Title 5">
            <a:extLst>
              <a:ext uri="{FF2B5EF4-FFF2-40B4-BE49-F238E27FC236}">
                <a16:creationId xmlns:a16="http://schemas.microsoft.com/office/drawing/2014/main" id="{4ADD1A52-BFA5-4641-AD7C-76584BE8D9C9}"/>
              </a:ext>
            </a:extLst>
          </p:cNvPr>
          <p:cNvSpPr>
            <a:spLocks noGrp="1"/>
          </p:cNvSpPr>
          <p:nvPr>
            <p:ph type="title" hasCustomPrompt="1"/>
          </p:nvPr>
        </p:nvSpPr>
        <p:spPr>
          <a:xfrm>
            <a:off x="336868" y="685802"/>
            <a:ext cx="3880906"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2" name="Text Placeholder 46">
            <a:extLst>
              <a:ext uri="{FF2B5EF4-FFF2-40B4-BE49-F238E27FC236}">
                <a16:creationId xmlns:a16="http://schemas.microsoft.com/office/drawing/2014/main" id="{049B9317-FCA7-B24E-8E1A-ED8ADCF743F9}"/>
              </a:ext>
            </a:extLst>
          </p:cNvPr>
          <p:cNvSpPr>
            <a:spLocks noGrp="1"/>
          </p:cNvSpPr>
          <p:nvPr>
            <p:ph type="body" sz="quarter" idx="15" hasCustomPrompt="1"/>
          </p:nvPr>
        </p:nvSpPr>
        <p:spPr>
          <a:xfrm>
            <a:off x="336868" y="2569272"/>
            <a:ext cx="3880906"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9" name="TextBox 8">
            <a:extLst>
              <a:ext uri="{FF2B5EF4-FFF2-40B4-BE49-F238E27FC236}">
                <a16:creationId xmlns:a16="http://schemas.microsoft.com/office/drawing/2014/main" id="{AA66BDD9-DB9E-A747-B6A6-B30F9316B1C9}"/>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Color – Barrel Frame | Oval Shape</a:t>
            </a:r>
          </a:p>
        </p:txBody>
      </p:sp>
      <p:sp>
        <p:nvSpPr>
          <p:cNvPr id="13" name="Picture Placeholder 12">
            <a:extLst>
              <a:ext uri="{FF2B5EF4-FFF2-40B4-BE49-F238E27FC236}">
                <a16:creationId xmlns:a16="http://schemas.microsoft.com/office/drawing/2014/main" id="{8ABF5299-F6DB-D14E-B0A4-0912E6238212}"/>
              </a:ext>
            </a:extLst>
          </p:cNvPr>
          <p:cNvSpPr>
            <a:spLocks noGrp="1"/>
          </p:cNvSpPr>
          <p:nvPr>
            <p:ph type="pic" sz="quarter" idx="21" hasCustomPrompt="1"/>
          </p:nvPr>
        </p:nvSpPr>
        <p:spPr>
          <a:xfrm>
            <a:off x="4730750" y="195251"/>
            <a:ext cx="4222750" cy="4781525"/>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pic>
        <p:nvPicPr>
          <p:cNvPr id="15" name="Graphic 14">
            <a:extLst>
              <a:ext uri="{FF2B5EF4-FFF2-40B4-BE49-F238E27FC236}">
                <a16:creationId xmlns:a16="http://schemas.microsoft.com/office/drawing/2014/main" id="{3B484C02-AB50-304A-BF23-0938990C574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0500" y="171450"/>
            <a:ext cx="390255" cy="365760"/>
          </a:xfrm>
          <a:prstGeom prst="rect">
            <a:avLst/>
          </a:prstGeom>
        </p:spPr>
      </p:pic>
      <p:sp>
        <p:nvSpPr>
          <p:cNvPr id="18" name="TextBox 17">
            <a:extLst>
              <a:ext uri="{FF2B5EF4-FFF2-40B4-BE49-F238E27FC236}">
                <a16:creationId xmlns:a16="http://schemas.microsoft.com/office/drawing/2014/main" id="{2AE38B11-F408-F645-9333-FD135940916E}"/>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Octagon image holder.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7" name="Slide Number Placeholder 6">
            <a:extLst>
              <a:ext uri="{FF2B5EF4-FFF2-40B4-BE49-F238E27FC236}">
                <a16:creationId xmlns:a16="http://schemas.microsoft.com/office/drawing/2014/main" id="{8FEAA3B9-E54B-3045-A3C9-415E0C537292}"/>
              </a:ext>
            </a:extLst>
          </p:cNvPr>
          <p:cNvSpPr>
            <a:spLocks noGrp="1"/>
          </p:cNvSpPr>
          <p:nvPr>
            <p:ph type="sldNum" sz="quarter" idx="12"/>
          </p:nvPr>
        </p:nvSpPr>
        <p:spPr>
          <a:xfrm>
            <a:off x="8485459" y="4972051"/>
            <a:ext cx="550592" cy="182739"/>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7478420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ver Slide | Split | Oval Frame | Diamond Shape">
    <p:bg>
      <p:bgPr>
        <a:solidFill>
          <a:schemeClr val="accent1"/>
        </a:solidFill>
        <a:effectLst/>
      </p:bgPr>
    </p:bg>
    <p:spTree>
      <p:nvGrpSpPr>
        <p:cNvPr id="1" name=""/>
        <p:cNvGrpSpPr/>
        <p:nvPr/>
      </p:nvGrpSpPr>
      <p:grpSpPr>
        <a:xfrm>
          <a:off x="0" y="0"/>
          <a:ext cx="0" cy="0"/>
          <a:chOff x="0" y="0"/>
          <a:chExt cx="0" cy="0"/>
        </a:xfrm>
      </p:grpSpPr>
      <p:sp>
        <p:nvSpPr>
          <p:cNvPr id="17" name="Graphic 2">
            <a:extLst>
              <a:ext uri="{FF2B5EF4-FFF2-40B4-BE49-F238E27FC236}">
                <a16:creationId xmlns:a16="http://schemas.microsoft.com/office/drawing/2014/main" id="{61ABCC6B-4498-EE41-BCA9-3ECE8231B5E5}"/>
              </a:ext>
            </a:extLst>
          </p:cNvPr>
          <p:cNvSpPr/>
          <p:nvPr userDrawn="1"/>
        </p:nvSpPr>
        <p:spPr>
          <a:xfrm>
            <a:off x="196389" y="171451"/>
            <a:ext cx="4229100" cy="4800601"/>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2"/>
          </a:solidFill>
          <a:ln w="6350" cap="flat">
            <a:noFill/>
            <a:prstDash val="solid"/>
            <a:miter/>
          </a:ln>
        </p:spPr>
        <p:txBody>
          <a:bodyPr rtlCol="0" anchor="ctr"/>
          <a:lstStyle/>
          <a:p>
            <a:endParaRPr lang="en-US" sz="1013" b="0" i="0">
              <a:latin typeface="Girl Scout Display Light" panose="02020003000000000000" pitchFamily="18" charset="0"/>
            </a:endParaRPr>
          </a:p>
        </p:txBody>
      </p:sp>
      <p:sp>
        <p:nvSpPr>
          <p:cNvPr id="12" name="Rectangle 11">
            <a:extLst>
              <a:ext uri="{FF2B5EF4-FFF2-40B4-BE49-F238E27FC236}">
                <a16:creationId xmlns:a16="http://schemas.microsoft.com/office/drawing/2014/main" id="{3A34249B-74F3-564F-8C86-9AE6E4910185}"/>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0" name="Title 5">
            <a:extLst>
              <a:ext uri="{FF2B5EF4-FFF2-40B4-BE49-F238E27FC236}">
                <a16:creationId xmlns:a16="http://schemas.microsoft.com/office/drawing/2014/main" id="{8F890E31-72F7-C146-922B-1B50B3F916B6}"/>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5A6C217-DBD3-4545-8FF1-77B3B94DED89}"/>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p>
          <a:p>
            <a:pPr lvl="0"/>
            <a:r>
              <a:rPr lang="en-US" err="1"/>
              <a:t>quis</a:t>
            </a:r>
            <a:r>
              <a:rPr lang="en-US"/>
              <a:t> nostrum </a:t>
            </a:r>
            <a:r>
              <a:rPr lang="en-US" err="1"/>
              <a:t>exercitationem</a:t>
            </a:r>
            <a:r>
              <a:rPr lang="en-US"/>
              <a:t> </a:t>
            </a:r>
            <a:r>
              <a:rPr lang="en-US" err="1"/>
              <a:t>ulla</a:t>
            </a:r>
            <a:endParaRPr lang="en-US"/>
          </a:p>
          <a:p>
            <a:pPr lvl="0"/>
            <a:r>
              <a:rPr lang="en-US"/>
              <a:t> corporis </a:t>
            </a:r>
            <a:r>
              <a:rPr lang="en-US" err="1"/>
              <a:t>suscipit</a:t>
            </a:r>
            <a:r>
              <a:rPr lang="en-US"/>
              <a:t> </a:t>
            </a:r>
            <a:r>
              <a:rPr lang="en-US" err="1"/>
              <a:t>laboriosam</a:t>
            </a:r>
            <a:r>
              <a:rPr lang="en-US"/>
              <a:t>, nisi</a:t>
            </a:r>
          </a:p>
          <a:p>
            <a:pPr lvl="0"/>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59147B5B-177E-2546-ADEF-E2D6B582BA96}"/>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Color – Oval Frame | Diamond Shape</a:t>
            </a:r>
          </a:p>
        </p:txBody>
      </p:sp>
      <p:sp>
        <p:nvSpPr>
          <p:cNvPr id="9" name="Footer Placeholder 4">
            <a:extLst>
              <a:ext uri="{FF2B5EF4-FFF2-40B4-BE49-F238E27FC236}">
                <a16:creationId xmlns:a16="http://schemas.microsoft.com/office/drawing/2014/main" id="{C4C8AFB6-B340-1847-B994-53F57930292A}"/>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11" name="Picture Placeholder 10">
            <a:extLst>
              <a:ext uri="{FF2B5EF4-FFF2-40B4-BE49-F238E27FC236}">
                <a16:creationId xmlns:a16="http://schemas.microsoft.com/office/drawing/2014/main" id="{6F5750A5-7B42-D647-ABAE-A62E75D49786}"/>
              </a:ext>
            </a:extLst>
          </p:cNvPr>
          <p:cNvSpPr>
            <a:spLocks noGrp="1"/>
          </p:cNvSpPr>
          <p:nvPr>
            <p:ph type="pic" sz="quarter" idx="21" hasCustomPrompt="1"/>
          </p:nvPr>
        </p:nvSpPr>
        <p:spPr>
          <a:xfrm>
            <a:off x="4730750" y="171449"/>
            <a:ext cx="4222749" cy="4799975"/>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3" name="Graphic 12">
            <a:extLst>
              <a:ext uri="{FF2B5EF4-FFF2-40B4-BE49-F238E27FC236}">
                <a16:creationId xmlns:a16="http://schemas.microsoft.com/office/drawing/2014/main" id="{1B6CBCCD-1C8A-794F-99D7-2C3D9E94575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0500" y="171450"/>
            <a:ext cx="390255" cy="365760"/>
          </a:xfrm>
          <a:prstGeom prst="rect">
            <a:avLst/>
          </a:prstGeom>
        </p:spPr>
      </p:pic>
      <p:sp>
        <p:nvSpPr>
          <p:cNvPr id="16" name="TextBox 15">
            <a:extLst>
              <a:ext uri="{FF2B5EF4-FFF2-40B4-BE49-F238E27FC236}">
                <a16:creationId xmlns:a16="http://schemas.microsoft.com/office/drawing/2014/main" id="{E23916BA-1A19-C64B-A9FD-4B268468C3CF}"/>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Octagon image holder.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8" name="Slide Number Placeholder 6">
            <a:extLst>
              <a:ext uri="{FF2B5EF4-FFF2-40B4-BE49-F238E27FC236}">
                <a16:creationId xmlns:a16="http://schemas.microsoft.com/office/drawing/2014/main" id="{A0BAC50F-C4FC-FE4D-8452-278418956AB2}"/>
              </a:ext>
            </a:extLst>
          </p:cNvPr>
          <p:cNvSpPr>
            <a:spLocks noGrp="1"/>
          </p:cNvSpPr>
          <p:nvPr>
            <p:ph type="sldNum" sz="quarter" idx="12"/>
          </p:nvPr>
        </p:nvSpPr>
        <p:spPr>
          <a:xfrm>
            <a:off x="8485459" y="4972051"/>
            <a:ext cx="550592" cy="182739"/>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24937934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ver Slide | Split | Diamond Frame | Arch Shape">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581FE966-12E8-0044-A58B-8B3599648FA3}"/>
              </a:ext>
            </a:extLst>
          </p:cNvPr>
          <p:cNvSpPr/>
          <p:nvPr userDrawn="1"/>
        </p:nvSpPr>
        <p:spPr>
          <a:xfrm>
            <a:off x="162770" y="171450"/>
            <a:ext cx="4260685" cy="4803528"/>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11" name="Rectangle 10">
            <a:extLst>
              <a:ext uri="{FF2B5EF4-FFF2-40B4-BE49-F238E27FC236}">
                <a16:creationId xmlns:a16="http://schemas.microsoft.com/office/drawing/2014/main" id="{DA6C20AA-D590-AB4E-8776-97EB3D756A13}"/>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5" name="Title 5">
            <a:extLst>
              <a:ext uri="{FF2B5EF4-FFF2-40B4-BE49-F238E27FC236}">
                <a16:creationId xmlns:a16="http://schemas.microsoft.com/office/drawing/2014/main" id="{54B2D4F6-5193-794F-B565-EED8597E7259}"/>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7" name="Text Placeholder 46">
            <a:extLst>
              <a:ext uri="{FF2B5EF4-FFF2-40B4-BE49-F238E27FC236}">
                <a16:creationId xmlns:a16="http://schemas.microsoft.com/office/drawing/2014/main" id="{3BB062A0-D5C8-3440-8485-8600F99AFA83}"/>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8" name="TextBox 17">
            <a:extLst>
              <a:ext uri="{FF2B5EF4-FFF2-40B4-BE49-F238E27FC236}">
                <a16:creationId xmlns:a16="http://schemas.microsoft.com/office/drawing/2014/main" id="{97210914-4834-C241-A9F9-E6229D18FE67}"/>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Color – Diamond Frame | Arch Shape</a:t>
            </a:r>
          </a:p>
        </p:txBody>
      </p:sp>
      <p:sp>
        <p:nvSpPr>
          <p:cNvPr id="9" name="Footer Placeholder 4">
            <a:extLst>
              <a:ext uri="{FF2B5EF4-FFF2-40B4-BE49-F238E27FC236}">
                <a16:creationId xmlns:a16="http://schemas.microsoft.com/office/drawing/2014/main" id="{68841837-809E-F744-8DCA-066C75FB7C51}"/>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10" name="Picture Placeholder 9">
            <a:extLst>
              <a:ext uri="{FF2B5EF4-FFF2-40B4-BE49-F238E27FC236}">
                <a16:creationId xmlns:a16="http://schemas.microsoft.com/office/drawing/2014/main" id="{753F18C1-69BA-F745-B85B-87F70679E2D9}"/>
              </a:ext>
            </a:extLst>
          </p:cNvPr>
          <p:cNvSpPr>
            <a:spLocks noGrp="1"/>
          </p:cNvSpPr>
          <p:nvPr>
            <p:ph type="pic" sz="quarter" idx="21" hasCustomPrompt="1"/>
          </p:nvPr>
        </p:nvSpPr>
        <p:spPr>
          <a:xfrm>
            <a:off x="4742683" y="181229"/>
            <a:ext cx="4205154" cy="4841054"/>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2" name="Graphic 11">
            <a:extLst>
              <a:ext uri="{FF2B5EF4-FFF2-40B4-BE49-F238E27FC236}">
                <a16:creationId xmlns:a16="http://schemas.microsoft.com/office/drawing/2014/main" id="{046681D1-E56E-2E4E-A2B4-4E21755B4B6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0500" y="171450"/>
            <a:ext cx="390255" cy="365760"/>
          </a:xfrm>
          <a:prstGeom prst="rect">
            <a:avLst/>
          </a:prstGeom>
        </p:spPr>
      </p:pic>
      <p:sp>
        <p:nvSpPr>
          <p:cNvPr id="16" name="TextBox 15">
            <a:extLst>
              <a:ext uri="{FF2B5EF4-FFF2-40B4-BE49-F238E27FC236}">
                <a16:creationId xmlns:a16="http://schemas.microsoft.com/office/drawing/2014/main" id="{DA7FFDCF-19F9-854C-83E6-8F4035939D1D}"/>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p>
          <a:p>
            <a:pPr algn="l"/>
            <a:r>
              <a:rPr lang="en-US" sz="800" b="0" i="0">
                <a:solidFill>
                  <a:srgbClr val="808080"/>
                </a:solidFill>
                <a:latin typeface="Girl Scout Display Light"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Octagon image holder.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4" name="Slide Number Placeholder 6">
            <a:extLst>
              <a:ext uri="{FF2B5EF4-FFF2-40B4-BE49-F238E27FC236}">
                <a16:creationId xmlns:a16="http://schemas.microsoft.com/office/drawing/2014/main" id="{31247CA8-9CE7-B444-B844-8386406AF56F}"/>
              </a:ext>
            </a:extLst>
          </p:cNvPr>
          <p:cNvSpPr>
            <a:spLocks noGrp="1"/>
          </p:cNvSpPr>
          <p:nvPr>
            <p:ph type="sldNum" sz="quarter" idx="12"/>
          </p:nvPr>
        </p:nvSpPr>
        <p:spPr>
          <a:xfrm>
            <a:off x="8485459" y="4972051"/>
            <a:ext cx="550592" cy="182739"/>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16239191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ver Slide | Split | No Image-1">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7199" y="685802"/>
            <a:ext cx="4237781" cy="1875863"/>
          </a:xfrm>
        </p:spPr>
        <p:txBody>
          <a:bodyPr lIns="182880" rIns="182880" anchor="b"/>
          <a:lstStyle>
            <a:lvl1pPr algn="ctr">
              <a:defRPr sz="2400" b="0" i="0">
                <a:solidFill>
                  <a:schemeClr val="bg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7199"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bg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2794" y="419102"/>
            <a:ext cx="4305300" cy="4305300"/>
          </a:xfrm>
          <a:prstGeom prst="rect">
            <a:avLst/>
          </a:prstGeom>
        </p:spPr>
      </p:pic>
      <p:sp>
        <p:nvSpPr>
          <p:cNvPr id="11" name="TextBox 10">
            <a:extLst>
              <a:ext uri="{FF2B5EF4-FFF2-40B4-BE49-F238E27FC236}">
                <a16:creationId xmlns:a16="http://schemas.microsoft.com/office/drawing/2014/main" id="{9819BFDC-657D-704F-8C67-16A4A8EAA69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Slide Number Placeholder 6">
            <a:extLst>
              <a:ext uri="{FF2B5EF4-FFF2-40B4-BE49-F238E27FC236}">
                <a16:creationId xmlns:a16="http://schemas.microsoft.com/office/drawing/2014/main" id="{137B0AC9-7799-0249-9EC6-F6A0CC676F30}"/>
              </a:ext>
            </a:extLst>
          </p:cNvPr>
          <p:cNvSpPr>
            <a:spLocks noGrp="1"/>
          </p:cNvSpPr>
          <p:nvPr>
            <p:ph type="sldNum" sz="quarter" idx="12"/>
          </p:nvPr>
        </p:nvSpPr>
        <p:spPr>
          <a:xfrm>
            <a:off x="8485459" y="4972051"/>
            <a:ext cx="550592" cy="182739"/>
          </a:xfrm>
        </p:spPr>
        <p:txBody>
          <a:bodyPr/>
          <a:lstStyle>
            <a:lvl1pPr>
              <a:defRPr>
                <a:solidFill>
                  <a:schemeClr val="bg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3195477798"/>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ver Slide | Split | No Image-2">
    <p:bg>
      <p:bgPr>
        <a:solidFill>
          <a:schemeClr val="accent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96C533D-B056-9943-9B61-5229B9C376C8}"/>
              </a:ext>
            </a:extLst>
          </p:cNvPr>
          <p:cNvSpPr/>
          <p:nvPr userDrawn="1"/>
        </p:nvSpPr>
        <p:spPr>
          <a:xfrm>
            <a:off x="4572000" y="0"/>
            <a:ext cx="4572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a:t>
            </a:r>
          </a:p>
        </p:txBody>
      </p:sp>
      <p:sp>
        <p:nvSpPr>
          <p:cNvPr id="13" name="TextBox 12">
            <a:extLst>
              <a:ext uri="{FF2B5EF4-FFF2-40B4-BE49-F238E27FC236}">
                <a16:creationId xmlns:a16="http://schemas.microsoft.com/office/drawing/2014/main" id="{2DF5CA24-77DA-F54D-AF32-CE36CC327E36}"/>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20" name="Title 5">
            <a:extLst>
              <a:ext uri="{FF2B5EF4-FFF2-40B4-BE49-F238E27FC236}">
                <a16:creationId xmlns:a16="http://schemas.microsoft.com/office/drawing/2014/main" id="{74EB29DF-50B1-E847-ADC7-087E9B049A1A}"/>
              </a:ext>
            </a:extLst>
          </p:cNvPr>
          <p:cNvSpPr>
            <a:spLocks noGrp="1"/>
          </p:cNvSpPr>
          <p:nvPr>
            <p:ph type="title" hasCustomPrompt="1"/>
          </p:nvPr>
        </p:nvSpPr>
        <p:spPr>
          <a:xfrm>
            <a:off x="4747199"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21" name="Text Placeholder 46">
            <a:extLst>
              <a:ext uri="{FF2B5EF4-FFF2-40B4-BE49-F238E27FC236}">
                <a16:creationId xmlns:a16="http://schemas.microsoft.com/office/drawing/2014/main" id="{B62CEA7B-898B-8D49-8739-C201D8825E2D}"/>
              </a:ext>
            </a:extLst>
          </p:cNvPr>
          <p:cNvSpPr>
            <a:spLocks noGrp="1"/>
          </p:cNvSpPr>
          <p:nvPr>
            <p:ph type="body" sz="quarter" idx="15" hasCustomPrompt="1"/>
          </p:nvPr>
        </p:nvSpPr>
        <p:spPr>
          <a:xfrm>
            <a:off x="4747199"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pic>
        <p:nvPicPr>
          <p:cNvPr id="22" name="Graphic 21">
            <a:extLst>
              <a:ext uri="{FF2B5EF4-FFF2-40B4-BE49-F238E27FC236}">
                <a16:creationId xmlns:a16="http://schemas.microsoft.com/office/drawing/2014/main" id="{790B4789-D6BE-B54F-9D94-E90AB494E4E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2794" y="419102"/>
            <a:ext cx="4305300" cy="4305300"/>
          </a:xfrm>
          <a:prstGeom prst="rect">
            <a:avLst/>
          </a:prstGeom>
        </p:spPr>
      </p:pic>
      <p:sp>
        <p:nvSpPr>
          <p:cNvPr id="23" name="Slide Number Placeholder 6">
            <a:extLst>
              <a:ext uri="{FF2B5EF4-FFF2-40B4-BE49-F238E27FC236}">
                <a16:creationId xmlns:a16="http://schemas.microsoft.com/office/drawing/2014/main" id="{85549321-63D6-1743-81E1-A092CB636C0F}"/>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872399546"/>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ver Slide | Split | No Image-3">
    <p:bg>
      <p:bgPr>
        <a:solidFill>
          <a:schemeClr val="accent1"/>
        </a:solidFill>
        <a:effectLst/>
      </p:bgPr>
    </p:bg>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a:t>
            </a:r>
          </a:p>
        </p:txBody>
      </p:sp>
      <p:sp>
        <p:nvSpPr>
          <p:cNvPr id="13" name="TextBox 12">
            <a:extLst>
              <a:ext uri="{FF2B5EF4-FFF2-40B4-BE49-F238E27FC236}">
                <a16:creationId xmlns:a16="http://schemas.microsoft.com/office/drawing/2014/main" id="{C148DDCE-63DE-2043-853C-74FE453E496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9" name="Rectangle 18">
            <a:extLst>
              <a:ext uri="{FF2B5EF4-FFF2-40B4-BE49-F238E27FC236}">
                <a16:creationId xmlns:a16="http://schemas.microsoft.com/office/drawing/2014/main" id="{AC1EC924-9417-9248-84A2-9CFFD435F07D}"/>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a:solidFill>
                <a:schemeClr val="bg1"/>
              </a:solidFill>
              <a:latin typeface="Girl Scout Display Light" panose="02020003000000000000" pitchFamily="18" charset="0"/>
            </a:endParaRPr>
          </a:p>
        </p:txBody>
      </p:sp>
      <p:sp>
        <p:nvSpPr>
          <p:cNvPr id="20" name="Title 5">
            <a:extLst>
              <a:ext uri="{FF2B5EF4-FFF2-40B4-BE49-F238E27FC236}">
                <a16:creationId xmlns:a16="http://schemas.microsoft.com/office/drawing/2014/main" id="{8EF31D30-8A12-EC40-A2E6-7C00BBE04B50}"/>
              </a:ext>
            </a:extLst>
          </p:cNvPr>
          <p:cNvSpPr>
            <a:spLocks noGrp="1"/>
          </p:cNvSpPr>
          <p:nvPr>
            <p:ph type="title" hasCustomPrompt="1"/>
          </p:nvPr>
        </p:nvSpPr>
        <p:spPr>
          <a:xfrm>
            <a:off x="4747199" y="685802"/>
            <a:ext cx="4237781" cy="1875863"/>
          </a:xfrm>
        </p:spPr>
        <p:txBody>
          <a:bodyPr lIns="182880" rIns="182880" anchor="b"/>
          <a:lstStyle>
            <a:lvl1pPr algn="ctr">
              <a:defRPr sz="2400" b="0" i="0">
                <a:solidFill>
                  <a:schemeClr val="bg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21" name="Text Placeholder 46">
            <a:extLst>
              <a:ext uri="{FF2B5EF4-FFF2-40B4-BE49-F238E27FC236}">
                <a16:creationId xmlns:a16="http://schemas.microsoft.com/office/drawing/2014/main" id="{86D00DB2-40E9-804A-93BD-670AF4A32AB9}"/>
              </a:ext>
            </a:extLst>
          </p:cNvPr>
          <p:cNvSpPr>
            <a:spLocks noGrp="1"/>
          </p:cNvSpPr>
          <p:nvPr>
            <p:ph type="body" sz="quarter" idx="15" hasCustomPrompt="1"/>
          </p:nvPr>
        </p:nvSpPr>
        <p:spPr>
          <a:xfrm>
            <a:off x="4747199"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bg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pic>
        <p:nvPicPr>
          <p:cNvPr id="22" name="Graphic 21">
            <a:extLst>
              <a:ext uri="{FF2B5EF4-FFF2-40B4-BE49-F238E27FC236}">
                <a16:creationId xmlns:a16="http://schemas.microsoft.com/office/drawing/2014/main" id="{ED38DC35-E0AD-C54D-9139-4A7376B7716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2794" y="419102"/>
            <a:ext cx="4305300" cy="4305300"/>
          </a:xfrm>
          <a:prstGeom prst="rect">
            <a:avLst/>
          </a:prstGeom>
        </p:spPr>
      </p:pic>
      <p:sp>
        <p:nvSpPr>
          <p:cNvPr id="23" name="Slide Number Placeholder 6">
            <a:extLst>
              <a:ext uri="{FF2B5EF4-FFF2-40B4-BE49-F238E27FC236}">
                <a16:creationId xmlns:a16="http://schemas.microsoft.com/office/drawing/2014/main" id="{5FF089BB-7E6B-2540-873F-708EE30D21C3}"/>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2567544539"/>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ver Slide | Split | No Image-4">
    <p:bg>
      <p:bgPr>
        <a:solidFill>
          <a:schemeClr val="accent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7A54417-204B-E34B-8D72-9DA22EB2640F}"/>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a:t>
            </a:r>
          </a:p>
        </p:txBody>
      </p:sp>
      <p:sp>
        <p:nvSpPr>
          <p:cNvPr id="13" name="TextBox 12">
            <a:extLst>
              <a:ext uri="{FF2B5EF4-FFF2-40B4-BE49-F238E27FC236}">
                <a16:creationId xmlns:a16="http://schemas.microsoft.com/office/drawing/2014/main" id="{A9969DA0-DD15-D14B-B496-A81011360B0F}"/>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20" name="Title 5">
            <a:extLst>
              <a:ext uri="{FF2B5EF4-FFF2-40B4-BE49-F238E27FC236}">
                <a16:creationId xmlns:a16="http://schemas.microsoft.com/office/drawing/2014/main" id="{17CE79B8-193C-2B41-90D1-1C6D30FDA9DB}"/>
              </a:ext>
            </a:extLst>
          </p:cNvPr>
          <p:cNvSpPr>
            <a:spLocks noGrp="1"/>
          </p:cNvSpPr>
          <p:nvPr>
            <p:ph type="title" hasCustomPrompt="1"/>
          </p:nvPr>
        </p:nvSpPr>
        <p:spPr>
          <a:xfrm>
            <a:off x="4747199"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21" name="Text Placeholder 46">
            <a:extLst>
              <a:ext uri="{FF2B5EF4-FFF2-40B4-BE49-F238E27FC236}">
                <a16:creationId xmlns:a16="http://schemas.microsoft.com/office/drawing/2014/main" id="{C0CFDCD8-0D02-464C-996D-4532890E0428}"/>
              </a:ext>
            </a:extLst>
          </p:cNvPr>
          <p:cNvSpPr>
            <a:spLocks noGrp="1"/>
          </p:cNvSpPr>
          <p:nvPr>
            <p:ph type="body" sz="quarter" idx="15" hasCustomPrompt="1"/>
          </p:nvPr>
        </p:nvSpPr>
        <p:spPr>
          <a:xfrm>
            <a:off x="4747199"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pic>
        <p:nvPicPr>
          <p:cNvPr id="22" name="Graphic 21">
            <a:extLst>
              <a:ext uri="{FF2B5EF4-FFF2-40B4-BE49-F238E27FC236}">
                <a16:creationId xmlns:a16="http://schemas.microsoft.com/office/drawing/2014/main" id="{C0920513-E98C-8F47-A906-46D8311874D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2794" y="419102"/>
            <a:ext cx="4305300" cy="4305300"/>
          </a:xfrm>
          <a:prstGeom prst="rect">
            <a:avLst/>
          </a:prstGeom>
        </p:spPr>
      </p:pic>
      <p:sp>
        <p:nvSpPr>
          <p:cNvPr id="23" name="Slide Number Placeholder 6">
            <a:extLst>
              <a:ext uri="{FF2B5EF4-FFF2-40B4-BE49-F238E27FC236}">
                <a16:creationId xmlns:a16="http://schemas.microsoft.com/office/drawing/2014/main" id="{62C3243D-BB49-AD4B-B390-3420050A4E0E}"/>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2668307648"/>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ver Slide | Split | No Image-5">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4ADD16C-DF8F-9947-80DC-84F383381271}"/>
              </a:ext>
            </a:extLst>
          </p:cNvPr>
          <p:cNvSpPr/>
          <p:nvPr userDrawn="1"/>
        </p:nvSpPr>
        <p:spPr>
          <a:xfrm>
            <a:off x="0" y="0"/>
            <a:ext cx="4572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a:t>
            </a:r>
          </a:p>
        </p:txBody>
      </p:sp>
      <p:sp>
        <p:nvSpPr>
          <p:cNvPr id="13" name="TextBox 12">
            <a:extLst>
              <a:ext uri="{FF2B5EF4-FFF2-40B4-BE49-F238E27FC236}">
                <a16:creationId xmlns:a16="http://schemas.microsoft.com/office/drawing/2014/main" id="{9FC0A894-D1B5-9C40-B116-4062B8DDED1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6" name="Title 5">
            <a:extLst>
              <a:ext uri="{FF2B5EF4-FFF2-40B4-BE49-F238E27FC236}">
                <a16:creationId xmlns:a16="http://schemas.microsoft.com/office/drawing/2014/main" id="{290E5431-3A6E-CA4F-9EC0-EF413EE5094E}"/>
              </a:ext>
            </a:extLst>
          </p:cNvPr>
          <p:cNvSpPr>
            <a:spLocks noGrp="1"/>
          </p:cNvSpPr>
          <p:nvPr>
            <p:ph type="title" hasCustomPrompt="1"/>
          </p:nvPr>
        </p:nvSpPr>
        <p:spPr>
          <a:xfrm>
            <a:off x="4747199"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7" name="Text Placeholder 46">
            <a:extLst>
              <a:ext uri="{FF2B5EF4-FFF2-40B4-BE49-F238E27FC236}">
                <a16:creationId xmlns:a16="http://schemas.microsoft.com/office/drawing/2014/main" id="{516830FB-B8DE-7440-AD0A-2C417F03C4D0}"/>
              </a:ext>
            </a:extLst>
          </p:cNvPr>
          <p:cNvSpPr>
            <a:spLocks noGrp="1"/>
          </p:cNvSpPr>
          <p:nvPr>
            <p:ph type="body" sz="quarter" idx="15" hasCustomPrompt="1"/>
          </p:nvPr>
        </p:nvSpPr>
        <p:spPr>
          <a:xfrm>
            <a:off x="4747199"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pic>
        <p:nvPicPr>
          <p:cNvPr id="18" name="Graphic 17">
            <a:extLst>
              <a:ext uri="{FF2B5EF4-FFF2-40B4-BE49-F238E27FC236}">
                <a16:creationId xmlns:a16="http://schemas.microsoft.com/office/drawing/2014/main" id="{3AF8CCCB-8D8C-B849-87A8-D87971287F6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2794" y="419102"/>
            <a:ext cx="4305300" cy="4305300"/>
          </a:xfrm>
          <a:prstGeom prst="rect">
            <a:avLst/>
          </a:prstGeom>
        </p:spPr>
      </p:pic>
      <p:sp>
        <p:nvSpPr>
          <p:cNvPr id="19" name="Slide Number Placeholder 6">
            <a:extLst>
              <a:ext uri="{FF2B5EF4-FFF2-40B4-BE49-F238E27FC236}">
                <a16:creationId xmlns:a16="http://schemas.microsoft.com/office/drawing/2014/main" id="{8CEA5C7B-4BBB-B04B-AE8C-BADB1CC9AD3F}"/>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0" name="Footer Placeholder 4">
            <a:extLst>
              <a:ext uri="{FF2B5EF4-FFF2-40B4-BE49-F238E27FC236}">
                <a16:creationId xmlns:a16="http://schemas.microsoft.com/office/drawing/2014/main" id="{A9ED9EEC-1A8A-9A4D-8922-0A2FA94BDCD0}"/>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3622397306"/>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ver Slide | Split | No Image | Octagon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1" name="Freeform 10">
            <a:extLst>
              <a:ext uri="{FF2B5EF4-FFF2-40B4-BE49-F238E27FC236}">
                <a16:creationId xmlns:a16="http://schemas.microsoft.com/office/drawing/2014/main" id="{2BE3DB42-D0F7-B64C-A1E7-B8DF75E561B3}"/>
              </a:ext>
            </a:extLst>
          </p:cNvPr>
          <p:cNvSpPr/>
          <p:nvPr userDrawn="1"/>
        </p:nvSpPr>
        <p:spPr>
          <a:xfrm>
            <a:off x="171575" y="171577"/>
            <a:ext cx="4214793" cy="4789561"/>
          </a:xfrm>
          <a:custGeom>
            <a:avLst/>
            <a:gdLst>
              <a:gd name="connsiteX0" fmla="*/ 1988747 w 5619724"/>
              <a:gd name="connsiteY0" fmla="*/ 0 h 6386081"/>
              <a:gd name="connsiteX1" fmla="*/ 2662354 w 5619724"/>
              <a:gd name="connsiteY1" fmla="*/ 0 h 6386081"/>
              <a:gd name="connsiteX2" fmla="*/ 3428833 w 5619724"/>
              <a:gd name="connsiteY2" fmla="*/ 0 h 6386081"/>
              <a:gd name="connsiteX3" fmla="*/ 3630797 w 5619724"/>
              <a:gd name="connsiteY3" fmla="*/ 0 h 6386081"/>
              <a:gd name="connsiteX4" fmla="*/ 3832962 w 5619724"/>
              <a:gd name="connsiteY4" fmla="*/ 83750 h 6386081"/>
              <a:gd name="connsiteX5" fmla="*/ 5535852 w 5619724"/>
              <a:gd name="connsiteY5" fmla="*/ 1786641 h 6386081"/>
              <a:gd name="connsiteX6" fmla="*/ 5619724 w 5619724"/>
              <a:gd name="connsiteY6" fmla="*/ 1988806 h 6386081"/>
              <a:gd name="connsiteX7" fmla="*/ 5619724 w 5619724"/>
              <a:gd name="connsiteY7" fmla="*/ 4397274 h 6386081"/>
              <a:gd name="connsiteX8" fmla="*/ 5535973 w 5619724"/>
              <a:gd name="connsiteY8" fmla="*/ 4599439 h 6386081"/>
              <a:gd name="connsiteX9" fmla="*/ 3833083 w 5619724"/>
              <a:gd name="connsiteY9" fmla="*/ 6302330 h 6386081"/>
              <a:gd name="connsiteX10" fmla="*/ 3630918 w 5619724"/>
              <a:gd name="connsiteY10" fmla="*/ 6386081 h 6386081"/>
              <a:gd name="connsiteX11" fmla="*/ 3428833 w 5619724"/>
              <a:gd name="connsiteY11" fmla="*/ 6386081 h 6386081"/>
              <a:gd name="connsiteX12" fmla="*/ 2662354 w 5619724"/>
              <a:gd name="connsiteY12" fmla="*/ 6386081 h 6386081"/>
              <a:gd name="connsiteX13" fmla="*/ 1988747 w 5619724"/>
              <a:gd name="connsiteY13" fmla="*/ 6386081 h 6386081"/>
              <a:gd name="connsiteX14" fmla="*/ 1786581 w 5619724"/>
              <a:gd name="connsiteY14" fmla="*/ 6302330 h 6386081"/>
              <a:gd name="connsiteX15" fmla="*/ 83691 w 5619724"/>
              <a:gd name="connsiteY15" fmla="*/ 4599439 h 6386081"/>
              <a:gd name="connsiteX16" fmla="*/ 1 w 5619724"/>
              <a:gd name="connsiteY16" fmla="*/ 4397274 h 6386081"/>
              <a:gd name="connsiteX17" fmla="*/ 1 w 5619724"/>
              <a:gd name="connsiteY17" fmla="*/ 1988806 h 6386081"/>
              <a:gd name="connsiteX18" fmla="*/ 83691 w 5619724"/>
              <a:gd name="connsiteY18" fmla="*/ 1786641 h 6386081"/>
              <a:gd name="connsiteX19" fmla="*/ 1786581 w 5619724"/>
              <a:gd name="connsiteY19" fmla="*/ 83750 h 6386081"/>
              <a:gd name="connsiteX20" fmla="*/ 1988747 w 5619724"/>
              <a:gd name="connsiteY20" fmla="*/ 0 h 6386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9724" h="6386081">
                <a:moveTo>
                  <a:pt x="1988747" y="0"/>
                </a:moveTo>
                <a:lnTo>
                  <a:pt x="2662354" y="0"/>
                </a:lnTo>
                <a:lnTo>
                  <a:pt x="3428833" y="0"/>
                </a:lnTo>
                <a:lnTo>
                  <a:pt x="3630797" y="0"/>
                </a:lnTo>
                <a:cubicBezTo>
                  <a:pt x="3706627" y="4"/>
                  <a:pt x="3779348" y="30130"/>
                  <a:pt x="3832962" y="83750"/>
                </a:cubicBezTo>
                <a:lnTo>
                  <a:pt x="5535852" y="1786641"/>
                </a:lnTo>
                <a:cubicBezTo>
                  <a:pt x="5589544" y="1840224"/>
                  <a:pt x="5619724" y="1912958"/>
                  <a:pt x="5619724" y="1988806"/>
                </a:cubicBezTo>
                <a:lnTo>
                  <a:pt x="5619724" y="4397274"/>
                </a:lnTo>
                <a:cubicBezTo>
                  <a:pt x="5619724" y="4473105"/>
                  <a:pt x="5589605" y="4545826"/>
                  <a:pt x="5535973" y="4599439"/>
                </a:cubicBezTo>
                <a:lnTo>
                  <a:pt x="3833083" y="6302330"/>
                </a:lnTo>
                <a:cubicBezTo>
                  <a:pt x="3779469" y="6355961"/>
                  <a:pt x="3706748" y="6386081"/>
                  <a:pt x="3630918" y="6386081"/>
                </a:cubicBezTo>
                <a:lnTo>
                  <a:pt x="3428833" y="6386081"/>
                </a:lnTo>
                <a:lnTo>
                  <a:pt x="2662354" y="6386081"/>
                </a:lnTo>
                <a:lnTo>
                  <a:pt x="1988747" y="6386081"/>
                </a:lnTo>
                <a:cubicBezTo>
                  <a:pt x="1912916" y="6386081"/>
                  <a:pt x="1840195" y="6355961"/>
                  <a:pt x="1786581" y="6302330"/>
                </a:cubicBezTo>
                <a:lnTo>
                  <a:pt x="83691" y="4599439"/>
                </a:lnTo>
                <a:cubicBezTo>
                  <a:pt x="30110" y="4545802"/>
                  <a:pt x="9" y="4473092"/>
                  <a:pt x="1" y="4397274"/>
                </a:cubicBezTo>
                <a:lnTo>
                  <a:pt x="1" y="1988806"/>
                </a:lnTo>
                <a:cubicBezTo>
                  <a:pt x="-11" y="1912988"/>
                  <a:pt x="30093" y="1840266"/>
                  <a:pt x="83691" y="1786641"/>
                </a:cubicBezTo>
                <a:lnTo>
                  <a:pt x="1786581" y="83750"/>
                </a:lnTo>
                <a:cubicBezTo>
                  <a:pt x="1840195" y="30130"/>
                  <a:pt x="1912916" y="4"/>
                  <a:pt x="19887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solidFill>
                <a:schemeClr val="bg1"/>
              </a:solidFill>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 | Octagon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7" name="TextBox 16">
            <a:extLst>
              <a:ext uri="{FF2B5EF4-FFF2-40B4-BE49-F238E27FC236}">
                <a16:creationId xmlns:a16="http://schemas.microsoft.com/office/drawing/2014/main" id="{F073BD42-FD14-1A43-9B44-255B929BA740}"/>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Slide Number Placeholder 6">
            <a:extLst>
              <a:ext uri="{FF2B5EF4-FFF2-40B4-BE49-F238E27FC236}">
                <a16:creationId xmlns:a16="http://schemas.microsoft.com/office/drawing/2014/main" id="{6556FC27-FD0C-F54C-9F6F-37FD1AC9184D}"/>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6" name="Footer Placeholder 4">
            <a:extLst>
              <a:ext uri="{FF2B5EF4-FFF2-40B4-BE49-F238E27FC236}">
                <a16:creationId xmlns:a16="http://schemas.microsoft.com/office/drawing/2014/main" id="{8C355F6F-5634-0244-82DB-0738ADFF85E5}"/>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2652273705"/>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Octagon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1" name="Freeform 10">
            <a:extLst>
              <a:ext uri="{FF2B5EF4-FFF2-40B4-BE49-F238E27FC236}">
                <a16:creationId xmlns:a16="http://schemas.microsoft.com/office/drawing/2014/main" id="{2BE3DB42-D0F7-B64C-A1E7-B8DF75E561B3}"/>
              </a:ext>
            </a:extLst>
          </p:cNvPr>
          <p:cNvSpPr/>
          <p:nvPr userDrawn="1"/>
        </p:nvSpPr>
        <p:spPr>
          <a:xfrm>
            <a:off x="171575" y="171577"/>
            <a:ext cx="4214793" cy="4789561"/>
          </a:xfrm>
          <a:custGeom>
            <a:avLst/>
            <a:gdLst>
              <a:gd name="connsiteX0" fmla="*/ 1988747 w 5619724"/>
              <a:gd name="connsiteY0" fmla="*/ 0 h 6386081"/>
              <a:gd name="connsiteX1" fmla="*/ 2662354 w 5619724"/>
              <a:gd name="connsiteY1" fmla="*/ 0 h 6386081"/>
              <a:gd name="connsiteX2" fmla="*/ 3428833 w 5619724"/>
              <a:gd name="connsiteY2" fmla="*/ 0 h 6386081"/>
              <a:gd name="connsiteX3" fmla="*/ 3630797 w 5619724"/>
              <a:gd name="connsiteY3" fmla="*/ 0 h 6386081"/>
              <a:gd name="connsiteX4" fmla="*/ 3832962 w 5619724"/>
              <a:gd name="connsiteY4" fmla="*/ 83750 h 6386081"/>
              <a:gd name="connsiteX5" fmla="*/ 5535852 w 5619724"/>
              <a:gd name="connsiteY5" fmla="*/ 1786641 h 6386081"/>
              <a:gd name="connsiteX6" fmla="*/ 5619724 w 5619724"/>
              <a:gd name="connsiteY6" fmla="*/ 1988806 h 6386081"/>
              <a:gd name="connsiteX7" fmla="*/ 5619724 w 5619724"/>
              <a:gd name="connsiteY7" fmla="*/ 4397274 h 6386081"/>
              <a:gd name="connsiteX8" fmla="*/ 5535973 w 5619724"/>
              <a:gd name="connsiteY8" fmla="*/ 4599439 h 6386081"/>
              <a:gd name="connsiteX9" fmla="*/ 3833083 w 5619724"/>
              <a:gd name="connsiteY9" fmla="*/ 6302330 h 6386081"/>
              <a:gd name="connsiteX10" fmla="*/ 3630918 w 5619724"/>
              <a:gd name="connsiteY10" fmla="*/ 6386081 h 6386081"/>
              <a:gd name="connsiteX11" fmla="*/ 3428833 w 5619724"/>
              <a:gd name="connsiteY11" fmla="*/ 6386081 h 6386081"/>
              <a:gd name="connsiteX12" fmla="*/ 2662354 w 5619724"/>
              <a:gd name="connsiteY12" fmla="*/ 6386081 h 6386081"/>
              <a:gd name="connsiteX13" fmla="*/ 1988747 w 5619724"/>
              <a:gd name="connsiteY13" fmla="*/ 6386081 h 6386081"/>
              <a:gd name="connsiteX14" fmla="*/ 1786581 w 5619724"/>
              <a:gd name="connsiteY14" fmla="*/ 6302330 h 6386081"/>
              <a:gd name="connsiteX15" fmla="*/ 83691 w 5619724"/>
              <a:gd name="connsiteY15" fmla="*/ 4599439 h 6386081"/>
              <a:gd name="connsiteX16" fmla="*/ 1 w 5619724"/>
              <a:gd name="connsiteY16" fmla="*/ 4397274 h 6386081"/>
              <a:gd name="connsiteX17" fmla="*/ 1 w 5619724"/>
              <a:gd name="connsiteY17" fmla="*/ 1988806 h 6386081"/>
              <a:gd name="connsiteX18" fmla="*/ 83691 w 5619724"/>
              <a:gd name="connsiteY18" fmla="*/ 1786641 h 6386081"/>
              <a:gd name="connsiteX19" fmla="*/ 1786581 w 5619724"/>
              <a:gd name="connsiteY19" fmla="*/ 83750 h 6386081"/>
              <a:gd name="connsiteX20" fmla="*/ 1988747 w 5619724"/>
              <a:gd name="connsiteY20" fmla="*/ 0 h 6386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9724" h="6386081">
                <a:moveTo>
                  <a:pt x="1988747" y="0"/>
                </a:moveTo>
                <a:lnTo>
                  <a:pt x="2662354" y="0"/>
                </a:lnTo>
                <a:lnTo>
                  <a:pt x="3428833" y="0"/>
                </a:lnTo>
                <a:lnTo>
                  <a:pt x="3630797" y="0"/>
                </a:lnTo>
                <a:cubicBezTo>
                  <a:pt x="3706627" y="4"/>
                  <a:pt x="3779348" y="30130"/>
                  <a:pt x="3832962" y="83750"/>
                </a:cubicBezTo>
                <a:lnTo>
                  <a:pt x="5535852" y="1786641"/>
                </a:lnTo>
                <a:cubicBezTo>
                  <a:pt x="5589544" y="1840224"/>
                  <a:pt x="5619724" y="1912958"/>
                  <a:pt x="5619724" y="1988806"/>
                </a:cubicBezTo>
                <a:lnTo>
                  <a:pt x="5619724" y="4397274"/>
                </a:lnTo>
                <a:cubicBezTo>
                  <a:pt x="5619724" y="4473105"/>
                  <a:pt x="5589605" y="4545826"/>
                  <a:pt x="5535973" y="4599439"/>
                </a:cubicBezTo>
                <a:lnTo>
                  <a:pt x="3833083" y="6302330"/>
                </a:lnTo>
                <a:cubicBezTo>
                  <a:pt x="3779469" y="6355961"/>
                  <a:pt x="3706748" y="6386081"/>
                  <a:pt x="3630918" y="6386081"/>
                </a:cubicBezTo>
                <a:lnTo>
                  <a:pt x="3428833" y="6386081"/>
                </a:lnTo>
                <a:lnTo>
                  <a:pt x="2662354" y="6386081"/>
                </a:lnTo>
                <a:lnTo>
                  <a:pt x="1988747" y="6386081"/>
                </a:lnTo>
                <a:cubicBezTo>
                  <a:pt x="1912916" y="6386081"/>
                  <a:pt x="1840195" y="6355961"/>
                  <a:pt x="1786581" y="6302330"/>
                </a:cubicBezTo>
                <a:lnTo>
                  <a:pt x="83691" y="4599439"/>
                </a:lnTo>
                <a:cubicBezTo>
                  <a:pt x="30110" y="4545802"/>
                  <a:pt x="9" y="4473092"/>
                  <a:pt x="1" y="4397274"/>
                </a:cubicBezTo>
                <a:lnTo>
                  <a:pt x="1" y="1988806"/>
                </a:lnTo>
                <a:cubicBezTo>
                  <a:pt x="-11" y="1912988"/>
                  <a:pt x="30093" y="1840266"/>
                  <a:pt x="83691" y="1786641"/>
                </a:cubicBezTo>
                <a:lnTo>
                  <a:pt x="1786581" y="83750"/>
                </a:lnTo>
                <a:cubicBezTo>
                  <a:pt x="1840195" y="30130"/>
                  <a:pt x="1912916" y="4"/>
                  <a:pt x="19887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solidFill>
                <a:schemeClr val="bg1"/>
              </a:solidFill>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White | Split | No Image | Octagon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3" name="TextBox 12">
            <a:extLst>
              <a:ext uri="{FF2B5EF4-FFF2-40B4-BE49-F238E27FC236}">
                <a16:creationId xmlns:a16="http://schemas.microsoft.com/office/drawing/2014/main" id="{D9B1A5E3-94C5-C140-B149-9872D9A289C5}"/>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6" name="Slide Number Placeholder 6">
            <a:extLst>
              <a:ext uri="{FF2B5EF4-FFF2-40B4-BE49-F238E27FC236}">
                <a16:creationId xmlns:a16="http://schemas.microsoft.com/office/drawing/2014/main" id="{72034E0E-2C05-9D43-92F6-8D52E014E799}"/>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125C1932-5046-1A43-A2F4-FDFE430B21B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992059906"/>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ver Slide | Split | No Image | Barrel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4DED2309-751B-1544-AA31-ADFEBB068F10}"/>
              </a:ext>
            </a:extLst>
          </p:cNvPr>
          <p:cNvSpPr/>
          <p:nvPr userDrawn="1"/>
        </p:nvSpPr>
        <p:spPr>
          <a:xfrm>
            <a:off x="190500" y="171450"/>
            <a:ext cx="4229100" cy="4820532"/>
          </a:xfrm>
          <a:custGeom>
            <a:avLst/>
            <a:gdLst>
              <a:gd name="connsiteX0" fmla="*/ 4076642 w 5638800"/>
              <a:gd name="connsiteY0" fmla="*/ 0 h 6427376"/>
              <a:gd name="connsiteX1" fmla="*/ 4597778 w 5638800"/>
              <a:gd name="connsiteY1" fmla="*/ 0 h 6427376"/>
              <a:gd name="connsiteX2" fmla="*/ 4729780 w 5638800"/>
              <a:gd name="connsiteY2" fmla="*/ 77500 h 6427376"/>
              <a:gd name="connsiteX3" fmla="*/ 5638800 w 5638800"/>
              <a:gd name="connsiteY3" fmla="*/ 3213719 h 6427376"/>
              <a:gd name="connsiteX4" fmla="*/ 4729780 w 5638800"/>
              <a:gd name="connsiteY4" fmla="*/ 6349937 h 6427376"/>
              <a:gd name="connsiteX5" fmla="*/ 4597778 w 5638800"/>
              <a:gd name="connsiteY5" fmla="*/ 6427376 h 6427376"/>
              <a:gd name="connsiteX6" fmla="*/ 4327096 w 5638800"/>
              <a:gd name="connsiteY6" fmla="*/ 6427376 h 6427376"/>
              <a:gd name="connsiteX7" fmla="*/ 4076642 w 5638800"/>
              <a:gd name="connsiteY7" fmla="*/ 6427376 h 6427376"/>
              <a:gd name="connsiteX8" fmla="*/ 1562159 w 5638800"/>
              <a:gd name="connsiteY8" fmla="*/ 6427376 h 6427376"/>
              <a:gd name="connsiteX9" fmla="*/ 1298187 w 5638800"/>
              <a:gd name="connsiteY9" fmla="*/ 6427376 h 6427376"/>
              <a:gd name="connsiteX10" fmla="*/ 1041083 w 5638800"/>
              <a:gd name="connsiteY10" fmla="*/ 6427376 h 6427376"/>
              <a:gd name="connsiteX11" fmla="*/ 909021 w 5638800"/>
              <a:gd name="connsiteY11" fmla="*/ 6349937 h 6427376"/>
              <a:gd name="connsiteX12" fmla="*/ 0 w 5638800"/>
              <a:gd name="connsiteY12" fmla="*/ 3213719 h 6427376"/>
              <a:gd name="connsiteX13" fmla="*/ 909021 w 5638800"/>
              <a:gd name="connsiteY13" fmla="*/ 77500 h 6427376"/>
              <a:gd name="connsiteX14" fmla="*/ 1041083 w 5638800"/>
              <a:gd name="connsiteY14" fmla="*/ 0 h 6427376"/>
              <a:gd name="connsiteX15" fmla="*/ 1298187 w 5638800"/>
              <a:gd name="connsiteY15" fmla="*/ 0 h 6427376"/>
              <a:gd name="connsiteX16" fmla="*/ 1562159 w 5638800"/>
              <a:gd name="connsiteY16" fmla="*/ 0 h 6427376"/>
              <a:gd name="connsiteX17" fmla="*/ 4076642 w 5638800"/>
              <a:gd name="connsiteY17" fmla="*/ 0 h 642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8800" h="6427376">
                <a:moveTo>
                  <a:pt x="4076642" y="0"/>
                </a:moveTo>
                <a:lnTo>
                  <a:pt x="4597778" y="0"/>
                </a:lnTo>
                <a:cubicBezTo>
                  <a:pt x="4638517" y="0"/>
                  <a:pt x="4686044" y="9236"/>
                  <a:pt x="4729780" y="77500"/>
                </a:cubicBezTo>
                <a:cubicBezTo>
                  <a:pt x="5332959" y="1018451"/>
                  <a:pt x="5638800" y="2073665"/>
                  <a:pt x="5638800" y="3213719"/>
                </a:cubicBezTo>
                <a:cubicBezTo>
                  <a:pt x="5638800" y="4353773"/>
                  <a:pt x="5332959" y="5408985"/>
                  <a:pt x="4729780" y="6349937"/>
                </a:cubicBezTo>
                <a:cubicBezTo>
                  <a:pt x="4686044" y="6418201"/>
                  <a:pt x="4638517" y="6427376"/>
                  <a:pt x="4597778" y="6427376"/>
                </a:cubicBezTo>
                <a:lnTo>
                  <a:pt x="4327096" y="6427376"/>
                </a:lnTo>
                <a:lnTo>
                  <a:pt x="4076642" y="6427376"/>
                </a:lnTo>
                <a:lnTo>
                  <a:pt x="1562159" y="6427376"/>
                </a:lnTo>
                <a:lnTo>
                  <a:pt x="1298187" y="6427376"/>
                </a:lnTo>
                <a:lnTo>
                  <a:pt x="1041083" y="6427376"/>
                </a:lnTo>
                <a:cubicBezTo>
                  <a:pt x="1000345" y="6427376"/>
                  <a:pt x="952757" y="6418201"/>
                  <a:pt x="909021" y="6349937"/>
                </a:cubicBezTo>
                <a:cubicBezTo>
                  <a:pt x="305841" y="5408985"/>
                  <a:pt x="0" y="4353773"/>
                  <a:pt x="0" y="3213719"/>
                </a:cubicBezTo>
                <a:cubicBezTo>
                  <a:pt x="0" y="2073665"/>
                  <a:pt x="305841" y="1018452"/>
                  <a:pt x="909021" y="77500"/>
                </a:cubicBezTo>
                <a:cubicBezTo>
                  <a:pt x="952757" y="9236"/>
                  <a:pt x="1000345" y="0"/>
                  <a:pt x="1041083" y="0"/>
                </a:cubicBezTo>
                <a:lnTo>
                  <a:pt x="1298187" y="0"/>
                </a:lnTo>
                <a:lnTo>
                  <a:pt x="1562159" y="0"/>
                </a:lnTo>
                <a:lnTo>
                  <a:pt x="407664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0828" y="-854119"/>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 | Barrel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6" name="TextBox 15">
            <a:extLst>
              <a:ext uri="{FF2B5EF4-FFF2-40B4-BE49-F238E27FC236}">
                <a16:creationId xmlns:a16="http://schemas.microsoft.com/office/drawing/2014/main" id="{5AC33A66-6451-7D4D-9056-9327522EDFC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40B2AC3C-AEEB-8542-997E-04C164E02013}"/>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E90C209E-AFEB-7149-A171-964B6DB064E3}"/>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578456090"/>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Barrel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4DED2309-751B-1544-AA31-ADFEBB068F10}"/>
              </a:ext>
            </a:extLst>
          </p:cNvPr>
          <p:cNvSpPr/>
          <p:nvPr userDrawn="1"/>
        </p:nvSpPr>
        <p:spPr>
          <a:xfrm>
            <a:off x="190500" y="171450"/>
            <a:ext cx="4229100" cy="4820532"/>
          </a:xfrm>
          <a:custGeom>
            <a:avLst/>
            <a:gdLst>
              <a:gd name="connsiteX0" fmla="*/ 4076642 w 5638800"/>
              <a:gd name="connsiteY0" fmla="*/ 0 h 6427376"/>
              <a:gd name="connsiteX1" fmla="*/ 4597778 w 5638800"/>
              <a:gd name="connsiteY1" fmla="*/ 0 h 6427376"/>
              <a:gd name="connsiteX2" fmla="*/ 4729780 w 5638800"/>
              <a:gd name="connsiteY2" fmla="*/ 77500 h 6427376"/>
              <a:gd name="connsiteX3" fmla="*/ 5638800 w 5638800"/>
              <a:gd name="connsiteY3" fmla="*/ 3213719 h 6427376"/>
              <a:gd name="connsiteX4" fmla="*/ 4729780 w 5638800"/>
              <a:gd name="connsiteY4" fmla="*/ 6349937 h 6427376"/>
              <a:gd name="connsiteX5" fmla="*/ 4597778 w 5638800"/>
              <a:gd name="connsiteY5" fmla="*/ 6427376 h 6427376"/>
              <a:gd name="connsiteX6" fmla="*/ 4327096 w 5638800"/>
              <a:gd name="connsiteY6" fmla="*/ 6427376 h 6427376"/>
              <a:gd name="connsiteX7" fmla="*/ 4076642 w 5638800"/>
              <a:gd name="connsiteY7" fmla="*/ 6427376 h 6427376"/>
              <a:gd name="connsiteX8" fmla="*/ 1562159 w 5638800"/>
              <a:gd name="connsiteY8" fmla="*/ 6427376 h 6427376"/>
              <a:gd name="connsiteX9" fmla="*/ 1298187 w 5638800"/>
              <a:gd name="connsiteY9" fmla="*/ 6427376 h 6427376"/>
              <a:gd name="connsiteX10" fmla="*/ 1041083 w 5638800"/>
              <a:gd name="connsiteY10" fmla="*/ 6427376 h 6427376"/>
              <a:gd name="connsiteX11" fmla="*/ 909021 w 5638800"/>
              <a:gd name="connsiteY11" fmla="*/ 6349937 h 6427376"/>
              <a:gd name="connsiteX12" fmla="*/ 0 w 5638800"/>
              <a:gd name="connsiteY12" fmla="*/ 3213719 h 6427376"/>
              <a:gd name="connsiteX13" fmla="*/ 909021 w 5638800"/>
              <a:gd name="connsiteY13" fmla="*/ 77500 h 6427376"/>
              <a:gd name="connsiteX14" fmla="*/ 1041083 w 5638800"/>
              <a:gd name="connsiteY14" fmla="*/ 0 h 6427376"/>
              <a:gd name="connsiteX15" fmla="*/ 1298187 w 5638800"/>
              <a:gd name="connsiteY15" fmla="*/ 0 h 6427376"/>
              <a:gd name="connsiteX16" fmla="*/ 1562159 w 5638800"/>
              <a:gd name="connsiteY16" fmla="*/ 0 h 6427376"/>
              <a:gd name="connsiteX17" fmla="*/ 4076642 w 5638800"/>
              <a:gd name="connsiteY17" fmla="*/ 0 h 642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8800" h="6427376">
                <a:moveTo>
                  <a:pt x="4076642" y="0"/>
                </a:moveTo>
                <a:lnTo>
                  <a:pt x="4597778" y="0"/>
                </a:lnTo>
                <a:cubicBezTo>
                  <a:pt x="4638517" y="0"/>
                  <a:pt x="4686044" y="9236"/>
                  <a:pt x="4729780" y="77500"/>
                </a:cubicBezTo>
                <a:cubicBezTo>
                  <a:pt x="5332959" y="1018451"/>
                  <a:pt x="5638800" y="2073665"/>
                  <a:pt x="5638800" y="3213719"/>
                </a:cubicBezTo>
                <a:cubicBezTo>
                  <a:pt x="5638800" y="4353773"/>
                  <a:pt x="5332959" y="5408985"/>
                  <a:pt x="4729780" y="6349937"/>
                </a:cubicBezTo>
                <a:cubicBezTo>
                  <a:pt x="4686044" y="6418201"/>
                  <a:pt x="4638517" y="6427376"/>
                  <a:pt x="4597778" y="6427376"/>
                </a:cubicBezTo>
                <a:lnTo>
                  <a:pt x="4327096" y="6427376"/>
                </a:lnTo>
                <a:lnTo>
                  <a:pt x="4076642" y="6427376"/>
                </a:lnTo>
                <a:lnTo>
                  <a:pt x="1562159" y="6427376"/>
                </a:lnTo>
                <a:lnTo>
                  <a:pt x="1298187" y="6427376"/>
                </a:lnTo>
                <a:lnTo>
                  <a:pt x="1041083" y="6427376"/>
                </a:lnTo>
                <a:cubicBezTo>
                  <a:pt x="1000345" y="6427376"/>
                  <a:pt x="952757" y="6418201"/>
                  <a:pt x="909021" y="6349937"/>
                </a:cubicBezTo>
                <a:cubicBezTo>
                  <a:pt x="305841" y="5408985"/>
                  <a:pt x="0" y="4353773"/>
                  <a:pt x="0" y="3213719"/>
                </a:cubicBezTo>
                <a:cubicBezTo>
                  <a:pt x="0" y="2073665"/>
                  <a:pt x="305841" y="1018452"/>
                  <a:pt x="909021" y="77500"/>
                </a:cubicBezTo>
                <a:cubicBezTo>
                  <a:pt x="952757" y="9236"/>
                  <a:pt x="1000345" y="0"/>
                  <a:pt x="1041083" y="0"/>
                </a:cubicBezTo>
                <a:lnTo>
                  <a:pt x="1298187" y="0"/>
                </a:lnTo>
                <a:lnTo>
                  <a:pt x="1562159" y="0"/>
                </a:lnTo>
                <a:lnTo>
                  <a:pt x="407664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0828" y="-854119"/>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White | Split | No Image | Barrel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6" name="TextBox 15">
            <a:extLst>
              <a:ext uri="{FF2B5EF4-FFF2-40B4-BE49-F238E27FC236}">
                <a16:creationId xmlns:a16="http://schemas.microsoft.com/office/drawing/2014/main" id="{B9F4D54F-58A8-A843-BFE7-5AF277FB0CA5}"/>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C2DEFE86-91B2-CF45-BA57-398D9592ADCE}"/>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EAD011B3-3F0D-554B-999B-3359D8F142A0}"/>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1087004247"/>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ver Slide | Split | No Image | Pennant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7" name="Freeform 16">
            <a:extLst>
              <a:ext uri="{FF2B5EF4-FFF2-40B4-BE49-F238E27FC236}">
                <a16:creationId xmlns:a16="http://schemas.microsoft.com/office/drawing/2014/main" id="{3842632C-A185-8D4E-A304-8FD5AAF199DD}"/>
              </a:ext>
            </a:extLst>
          </p:cNvPr>
          <p:cNvSpPr/>
          <p:nvPr userDrawn="1"/>
        </p:nvSpPr>
        <p:spPr>
          <a:xfrm>
            <a:off x="171451" y="151866"/>
            <a:ext cx="4229100" cy="4803251"/>
          </a:xfrm>
          <a:custGeom>
            <a:avLst/>
            <a:gdLst>
              <a:gd name="connsiteX0" fmla="*/ 155686 w 5638800"/>
              <a:gd name="connsiteY0" fmla="*/ 0 h 6404335"/>
              <a:gd name="connsiteX1" fmla="*/ 5483112 w 5638800"/>
              <a:gd name="connsiteY1" fmla="*/ 0 h 6404335"/>
              <a:gd name="connsiteX2" fmla="*/ 5483180 w 5638800"/>
              <a:gd name="connsiteY2" fmla="*/ 0 h 6404335"/>
              <a:gd name="connsiteX3" fmla="*/ 5638798 w 5638800"/>
              <a:gd name="connsiteY3" fmla="*/ 155752 h 6404335"/>
              <a:gd name="connsiteX4" fmla="*/ 5638798 w 5638800"/>
              <a:gd name="connsiteY4" fmla="*/ 1309374 h 6404335"/>
              <a:gd name="connsiteX5" fmla="*/ 5638798 w 5638800"/>
              <a:gd name="connsiteY5" fmla="*/ 1751217 h 6404335"/>
              <a:gd name="connsiteX6" fmla="*/ 5638798 w 5638800"/>
              <a:gd name="connsiteY6" fmla="*/ 3067680 h 6404335"/>
              <a:gd name="connsiteX7" fmla="*/ 5638800 w 5638800"/>
              <a:gd name="connsiteY7" fmla="*/ 3067680 h 6404335"/>
              <a:gd name="connsiteX8" fmla="*/ 5638800 w 5638800"/>
              <a:gd name="connsiteY8" fmla="*/ 4324774 h 6404335"/>
              <a:gd name="connsiteX9" fmla="*/ 5574261 w 5638800"/>
              <a:gd name="connsiteY9" fmla="*/ 4451023 h 6404335"/>
              <a:gd name="connsiteX10" fmla="*/ 2910548 w 5638800"/>
              <a:gd name="connsiteY10" fmla="*/ 6374897 h 6404335"/>
              <a:gd name="connsiteX11" fmla="*/ 2728256 w 5638800"/>
              <a:gd name="connsiteY11" fmla="*/ 6374897 h 6404335"/>
              <a:gd name="connsiteX12" fmla="*/ 64542 w 5638800"/>
              <a:gd name="connsiteY12" fmla="*/ 4451023 h 6404335"/>
              <a:gd name="connsiteX13" fmla="*/ 2 w 5638800"/>
              <a:gd name="connsiteY13" fmla="*/ 4324774 h 6404335"/>
              <a:gd name="connsiteX14" fmla="*/ 2 w 5638800"/>
              <a:gd name="connsiteY14" fmla="*/ 3637854 h 6404335"/>
              <a:gd name="connsiteX15" fmla="*/ 0 w 5638800"/>
              <a:gd name="connsiteY15" fmla="*/ 3637854 h 6404335"/>
              <a:gd name="connsiteX16" fmla="*/ 0 w 5638800"/>
              <a:gd name="connsiteY16" fmla="*/ 1751217 h 6404335"/>
              <a:gd name="connsiteX17" fmla="*/ 0 w 5638800"/>
              <a:gd name="connsiteY17" fmla="*/ 1309374 h 6404335"/>
              <a:gd name="connsiteX18" fmla="*/ 0 w 5638800"/>
              <a:gd name="connsiteY18" fmla="*/ 155752 h 6404335"/>
              <a:gd name="connsiteX19" fmla="*/ 0 w 5638800"/>
              <a:gd name="connsiteY19" fmla="*/ 155686 h 6404335"/>
              <a:gd name="connsiteX20" fmla="*/ 155686 w 5638800"/>
              <a:gd name="connsiteY20" fmla="*/ 0 h 64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8800" h="6404335">
                <a:moveTo>
                  <a:pt x="155686" y="0"/>
                </a:moveTo>
                <a:lnTo>
                  <a:pt x="5483112" y="0"/>
                </a:lnTo>
                <a:cubicBezTo>
                  <a:pt x="5483132" y="0"/>
                  <a:pt x="5483159" y="0"/>
                  <a:pt x="5483180" y="0"/>
                </a:cubicBezTo>
                <a:cubicBezTo>
                  <a:pt x="5569162" y="36"/>
                  <a:pt x="5638832" y="69770"/>
                  <a:pt x="5638798" y="155752"/>
                </a:cubicBezTo>
                <a:lnTo>
                  <a:pt x="5638798" y="1309374"/>
                </a:lnTo>
                <a:lnTo>
                  <a:pt x="5638798" y="1751217"/>
                </a:lnTo>
                <a:lnTo>
                  <a:pt x="5638798" y="3067680"/>
                </a:lnTo>
                <a:lnTo>
                  <a:pt x="5638800" y="3067680"/>
                </a:lnTo>
                <a:lnTo>
                  <a:pt x="5638800" y="4324774"/>
                </a:lnTo>
                <a:cubicBezTo>
                  <a:pt x="5638814" y="4374780"/>
                  <a:pt x="5614802" y="4421749"/>
                  <a:pt x="5574261" y="4451023"/>
                </a:cubicBezTo>
                <a:lnTo>
                  <a:pt x="2910548" y="6374897"/>
                </a:lnTo>
                <a:cubicBezTo>
                  <a:pt x="2856124" y="6414148"/>
                  <a:pt x="2782681" y="6414148"/>
                  <a:pt x="2728256" y="6374897"/>
                </a:cubicBezTo>
                <a:lnTo>
                  <a:pt x="64542" y="4451023"/>
                </a:lnTo>
                <a:cubicBezTo>
                  <a:pt x="24001" y="4421749"/>
                  <a:pt x="-11" y="4374780"/>
                  <a:pt x="2" y="4324774"/>
                </a:cubicBezTo>
                <a:lnTo>
                  <a:pt x="2" y="3637854"/>
                </a:lnTo>
                <a:lnTo>
                  <a:pt x="0" y="3637854"/>
                </a:lnTo>
                <a:lnTo>
                  <a:pt x="0" y="1751217"/>
                </a:lnTo>
                <a:lnTo>
                  <a:pt x="0" y="1309374"/>
                </a:lnTo>
                <a:lnTo>
                  <a:pt x="0" y="155752"/>
                </a:lnTo>
                <a:cubicBezTo>
                  <a:pt x="0" y="155729"/>
                  <a:pt x="0" y="155707"/>
                  <a:pt x="0" y="155686"/>
                </a:cubicBezTo>
                <a:cubicBezTo>
                  <a:pt x="0" y="69702"/>
                  <a:pt x="69702" y="0"/>
                  <a:pt x="15568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 | Pennant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6" name="TextBox 15">
            <a:extLst>
              <a:ext uri="{FF2B5EF4-FFF2-40B4-BE49-F238E27FC236}">
                <a16:creationId xmlns:a16="http://schemas.microsoft.com/office/drawing/2014/main" id="{3A37281A-D98C-5B4E-AA76-F4D94706F9C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74E64ABD-7935-E048-AE12-3B8E9116D6F1}"/>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3" name="Footer Placeholder 4">
            <a:extLst>
              <a:ext uri="{FF2B5EF4-FFF2-40B4-BE49-F238E27FC236}">
                <a16:creationId xmlns:a16="http://schemas.microsoft.com/office/drawing/2014/main" id="{831C4FE4-DACB-7B41-9D5A-92780F21DA3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4180910341"/>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Pennant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en-US" sz="1013" b="0" i="0">
              <a:solidFill>
                <a:schemeClr val="bg1"/>
              </a:solidFill>
              <a:latin typeface="Girl Scout Display Light" panose="02020003000000000000" pitchFamily="18" charset="0"/>
            </a:endParaRPr>
          </a:p>
        </p:txBody>
      </p:sp>
      <p:sp>
        <p:nvSpPr>
          <p:cNvPr id="17" name="Freeform 16">
            <a:extLst>
              <a:ext uri="{FF2B5EF4-FFF2-40B4-BE49-F238E27FC236}">
                <a16:creationId xmlns:a16="http://schemas.microsoft.com/office/drawing/2014/main" id="{3842632C-A185-8D4E-A304-8FD5AAF199DD}"/>
              </a:ext>
            </a:extLst>
          </p:cNvPr>
          <p:cNvSpPr/>
          <p:nvPr userDrawn="1"/>
        </p:nvSpPr>
        <p:spPr>
          <a:xfrm>
            <a:off x="171451" y="151866"/>
            <a:ext cx="4229100" cy="4803251"/>
          </a:xfrm>
          <a:custGeom>
            <a:avLst/>
            <a:gdLst>
              <a:gd name="connsiteX0" fmla="*/ 155686 w 5638800"/>
              <a:gd name="connsiteY0" fmla="*/ 0 h 6404335"/>
              <a:gd name="connsiteX1" fmla="*/ 5483112 w 5638800"/>
              <a:gd name="connsiteY1" fmla="*/ 0 h 6404335"/>
              <a:gd name="connsiteX2" fmla="*/ 5483180 w 5638800"/>
              <a:gd name="connsiteY2" fmla="*/ 0 h 6404335"/>
              <a:gd name="connsiteX3" fmla="*/ 5638798 w 5638800"/>
              <a:gd name="connsiteY3" fmla="*/ 155752 h 6404335"/>
              <a:gd name="connsiteX4" fmla="*/ 5638798 w 5638800"/>
              <a:gd name="connsiteY4" fmla="*/ 1309374 h 6404335"/>
              <a:gd name="connsiteX5" fmla="*/ 5638798 w 5638800"/>
              <a:gd name="connsiteY5" fmla="*/ 1751217 h 6404335"/>
              <a:gd name="connsiteX6" fmla="*/ 5638798 w 5638800"/>
              <a:gd name="connsiteY6" fmla="*/ 3067680 h 6404335"/>
              <a:gd name="connsiteX7" fmla="*/ 5638800 w 5638800"/>
              <a:gd name="connsiteY7" fmla="*/ 3067680 h 6404335"/>
              <a:gd name="connsiteX8" fmla="*/ 5638800 w 5638800"/>
              <a:gd name="connsiteY8" fmla="*/ 4324774 h 6404335"/>
              <a:gd name="connsiteX9" fmla="*/ 5574261 w 5638800"/>
              <a:gd name="connsiteY9" fmla="*/ 4451023 h 6404335"/>
              <a:gd name="connsiteX10" fmla="*/ 2910548 w 5638800"/>
              <a:gd name="connsiteY10" fmla="*/ 6374897 h 6404335"/>
              <a:gd name="connsiteX11" fmla="*/ 2728256 w 5638800"/>
              <a:gd name="connsiteY11" fmla="*/ 6374897 h 6404335"/>
              <a:gd name="connsiteX12" fmla="*/ 64542 w 5638800"/>
              <a:gd name="connsiteY12" fmla="*/ 4451023 h 6404335"/>
              <a:gd name="connsiteX13" fmla="*/ 2 w 5638800"/>
              <a:gd name="connsiteY13" fmla="*/ 4324774 h 6404335"/>
              <a:gd name="connsiteX14" fmla="*/ 2 w 5638800"/>
              <a:gd name="connsiteY14" fmla="*/ 3637854 h 6404335"/>
              <a:gd name="connsiteX15" fmla="*/ 0 w 5638800"/>
              <a:gd name="connsiteY15" fmla="*/ 3637854 h 6404335"/>
              <a:gd name="connsiteX16" fmla="*/ 0 w 5638800"/>
              <a:gd name="connsiteY16" fmla="*/ 1751217 h 6404335"/>
              <a:gd name="connsiteX17" fmla="*/ 0 w 5638800"/>
              <a:gd name="connsiteY17" fmla="*/ 1309374 h 6404335"/>
              <a:gd name="connsiteX18" fmla="*/ 0 w 5638800"/>
              <a:gd name="connsiteY18" fmla="*/ 155752 h 6404335"/>
              <a:gd name="connsiteX19" fmla="*/ 0 w 5638800"/>
              <a:gd name="connsiteY19" fmla="*/ 155686 h 6404335"/>
              <a:gd name="connsiteX20" fmla="*/ 155686 w 5638800"/>
              <a:gd name="connsiteY20" fmla="*/ 0 h 64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8800" h="6404335">
                <a:moveTo>
                  <a:pt x="155686" y="0"/>
                </a:moveTo>
                <a:lnTo>
                  <a:pt x="5483112" y="0"/>
                </a:lnTo>
                <a:cubicBezTo>
                  <a:pt x="5483132" y="0"/>
                  <a:pt x="5483159" y="0"/>
                  <a:pt x="5483180" y="0"/>
                </a:cubicBezTo>
                <a:cubicBezTo>
                  <a:pt x="5569162" y="36"/>
                  <a:pt x="5638832" y="69770"/>
                  <a:pt x="5638798" y="155752"/>
                </a:cubicBezTo>
                <a:lnTo>
                  <a:pt x="5638798" y="1309374"/>
                </a:lnTo>
                <a:lnTo>
                  <a:pt x="5638798" y="1751217"/>
                </a:lnTo>
                <a:lnTo>
                  <a:pt x="5638798" y="3067680"/>
                </a:lnTo>
                <a:lnTo>
                  <a:pt x="5638800" y="3067680"/>
                </a:lnTo>
                <a:lnTo>
                  <a:pt x="5638800" y="4324774"/>
                </a:lnTo>
                <a:cubicBezTo>
                  <a:pt x="5638814" y="4374780"/>
                  <a:pt x="5614802" y="4421749"/>
                  <a:pt x="5574261" y="4451023"/>
                </a:cubicBezTo>
                <a:lnTo>
                  <a:pt x="2910548" y="6374897"/>
                </a:lnTo>
                <a:cubicBezTo>
                  <a:pt x="2856124" y="6414148"/>
                  <a:pt x="2782681" y="6414148"/>
                  <a:pt x="2728256" y="6374897"/>
                </a:cubicBezTo>
                <a:lnTo>
                  <a:pt x="64542" y="4451023"/>
                </a:lnTo>
                <a:cubicBezTo>
                  <a:pt x="24001" y="4421749"/>
                  <a:pt x="-11" y="4374780"/>
                  <a:pt x="2" y="4324774"/>
                </a:cubicBezTo>
                <a:lnTo>
                  <a:pt x="2" y="3637854"/>
                </a:lnTo>
                <a:lnTo>
                  <a:pt x="0" y="3637854"/>
                </a:lnTo>
                <a:lnTo>
                  <a:pt x="0" y="1751217"/>
                </a:lnTo>
                <a:lnTo>
                  <a:pt x="0" y="1309374"/>
                </a:lnTo>
                <a:lnTo>
                  <a:pt x="0" y="155752"/>
                </a:lnTo>
                <a:cubicBezTo>
                  <a:pt x="0" y="155729"/>
                  <a:pt x="0" y="155707"/>
                  <a:pt x="0" y="155686"/>
                </a:cubicBezTo>
                <a:cubicBezTo>
                  <a:pt x="0" y="69702"/>
                  <a:pt x="69702" y="0"/>
                  <a:pt x="15568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b="0" i="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White | Split | No Image | Pennant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3" name="TextBox 12">
            <a:extLst>
              <a:ext uri="{FF2B5EF4-FFF2-40B4-BE49-F238E27FC236}">
                <a16:creationId xmlns:a16="http://schemas.microsoft.com/office/drawing/2014/main" id="{B7E75B5C-53E4-4E40-A36F-DCD28D1AB5FF}"/>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37247F22-E006-754A-A699-FEEE77B763B0}"/>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6" name="Footer Placeholder 4">
            <a:extLst>
              <a:ext uri="{FF2B5EF4-FFF2-40B4-BE49-F238E27FC236}">
                <a16:creationId xmlns:a16="http://schemas.microsoft.com/office/drawing/2014/main" id="{56614C65-3E08-C043-8A16-9BF98672B924}"/>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3715675440"/>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ver Slide | Split | No Image | Hexagon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DFEEF8EC-E6AA-6340-B68B-2BE9D4CF9462}"/>
              </a:ext>
            </a:extLst>
          </p:cNvPr>
          <p:cNvSpPr/>
          <p:nvPr userDrawn="1"/>
        </p:nvSpPr>
        <p:spPr>
          <a:xfrm>
            <a:off x="179101" y="171224"/>
            <a:ext cx="4213993" cy="4784158"/>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p>
          <a:p>
            <a:pPr lvl="0"/>
            <a:r>
              <a:rPr lang="en-US" err="1"/>
              <a:t>quis</a:t>
            </a:r>
            <a:r>
              <a:rPr lang="en-US"/>
              <a:t> nostrum </a:t>
            </a:r>
            <a:r>
              <a:rPr lang="en-US" err="1"/>
              <a:t>exercitationem</a:t>
            </a:r>
            <a:r>
              <a:rPr lang="en-US"/>
              <a:t> </a:t>
            </a:r>
            <a:r>
              <a:rPr lang="en-US" err="1"/>
              <a:t>ulla</a:t>
            </a:r>
            <a:endParaRPr lang="en-US"/>
          </a:p>
          <a:p>
            <a:pPr lvl="0"/>
            <a:r>
              <a:rPr lang="en-US"/>
              <a:t> corporis </a:t>
            </a:r>
            <a:r>
              <a:rPr lang="en-US" err="1"/>
              <a:t>suscipit</a:t>
            </a:r>
            <a:r>
              <a:rPr lang="en-US"/>
              <a:t> </a:t>
            </a:r>
            <a:r>
              <a:rPr lang="en-US" err="1"/>
              <a:t>laboriosam</a:t>
            </a:r>
            <a:r>
              <a:rPr lang="en-US"/>
              <a:t>, nisi</a:t>
            </a:r>
          </a:p>
          <a:p>
            <a:pPr lvl="0"/>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 | Hexagon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6" name="TextBox 15">
            <a:extLst>
              <a:ext uri="{FF2B5EF4-FFF2-40B4-BE49-F238E27FC236}">
                <a16:creationId xmlns:a16="http://schemas.microsoft.com/office/drawing/2014/main" id="{C9184D83-D48B-B04C-AFE2-B9456F40E1E0}"/>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01128339-EDFF-CC4A-AE80-F749322ACAC1}"/>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9879E378-BC38-684F-855C-3AFA3BA0A88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2612839662"/>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Hexagon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DFEEF8EC-E6AA-6340-B68B-2BE9D4CF9462}"/>
              </a:ext>
            </a:extLst>
          </p:cNvPr>
          <p:cNvSpPr/>
          <p:nvPr userDrawn="1"/>
        </p:nvSpPr>
        <p:spPr>
          <a:xfrm>
            <a:off x="179101" y="171224"/>
            <a:ext cx="4213993" cy="4784158"/>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p>
          <a:p>
            <a:pPr lvl="0"/>
            <a:r>
              <a:rPr lang="en-US" err="1"/>
              <a:t>quis</a:t>
            </a:r>
            <a:r>
              <a:rPr lang="en-US"/>
              <a:t> nostrum </a:t>
            </a:r>
            <a:r>
              <a:rPr lang="en-US" err="1"/>
              <a:t>exercitationem</a:t>
            </a:r>
            <a:r>
              <a:rPr lang="en-US"/>
              <a:t> </a:t>
            </a:r>
            <a:r>
              <a:rPr lang="en-US" err="1"/>
              <a:t>ulla</a:t>
            </a:r>
            <a:endParaRPr lang="en-US"/>
          </a:p>
          <a:p>
            <a:pPr lvl="0"/>
            <a:r>
              <a:rPr lang="en-US"/>
              <a:t> corporis </a:t>
            </a:r>
            <a:r>
              <a:rPr lang="en-US" err="1"/>
              <a:t>suscipit</a:t>
            </a:r>
            <a:r>
              <a:rPr lang="en-US"/>
              <a:t> </a:t>
            </a:r>
            <a:r>
              <a:rPr lang="en-US" err="1"/>
              <a:t>laboriosam</a:t>
            </a:r>
            <a:r>
              <a:rPr lang="en-US"/>
              <a:t>, nisi</a:t>
            </a:r>
          </a:p>
          <a:p>
            <a:pPr lvl="0"/>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White | Split | No Image | Hexagon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6" name="TextBox 15">
            <a:extLst>
              <a:ext uri="{FF2B5EF4-FFF2-40B4-BE49-F238E27FC236}">
                <a16:creationId xmlns:a16="http://schemas.microsoft.com/office/drawing/2014/main" id="{12050645-1342-6549-A21A-D375B88890FD}"/>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D23E2E13-238C-B74B-97E7-1ABD1CE24407}"/>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F3B7CFC8-9E1D-C042-96A9-EA8FA952104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4030611496"/>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132ADEC1-D8CD-3A46-9572-0062BFFBD219}"/>
              </a:ext>
            </a:extLst>
          </p:cNvPr>
          <p:cNvSpPr/>
          <p:nvPr userDrawn="1"/>
        </p:nvSpPr>
        <p:spPr>
          <a:xfrm>
            <a:off x="171451" y="171451"/>
            <a:ext cx="4237433" cy="4790816"/>
          </a:xfrm>
          <a:custGeom>
            <a:avLst/>
            <a:gdLst>
              <a:gd name="connsiteX0" fmla="*/ 3146830 w 5649911"/>
              <a:gd name="connsiteY0" fmla="*/ 0 h 6387754"/>
              <a:gd name="connsiteX1" fmla="*/ 4385672 w 5649911"/>
              <a:gd name="connsiteY1" fmla="*/ 0 h 6387754"/>
              <a:gd name="connsiteX2" fmla="*/ 4452177 w 5649911"/>
              <a:gd name="connsiteY2" fmla="*/ 66564 h 6387754"/>
              <a:gd name="connsiteX3" fmla="*/ 5583346 w 5649911"/>
              <a:gd name="connsiteY3" fmla="*/ 1197734 h 6387754"/>
              <a:gd name="connsiteX4" fmla="*/ 5649911 w 5649911"/>
              <a:gd name="connsiteY4" fmla="*/ 1264238 h 6387754"/>
              <a:gd name="connsiteX5" fmla="*/ 5649911 w 5649911"/>
              <a:gd name="connsiteY5" fmla="*/ 5123516 h 6387754"/>
              <a:gd name="connsiteX6" fmla="*/ 5583346 w 5649911"/>
              <a:gd name="connsiteY6" fmla="*/ 5190080 h 6387754"/>
              <a:gd name="connsiteX7" fmla="*/ 4452177 w 5649911"/>
              <a:gd name="connsiteY7" fmla="*/ 6321250 h 6387754"/>
              <a:gd name="connsiteX8" fmla="*/ 4385672 w 5649911"/>
              <a:gd name="connsiteY8" fmla="*/ 6387754 h 6387754"/>
              <a:gd name="connsiteX9" fmla="*/ 3515753 w 5649911"/>
              <a:gd name="connsiteY9" fmla="*/ 6387754 h 6387754"/>
              <a:gd name="connsiteX10" fmla="*/ 3146830 w 5649911"/>
              <a:gd name="connsiteY10" fmla="*/ 6387754 h 6387754"/>
              <a:gd name="connsiteX11" fmla="*/ 2503078 w 5649911"/>
              <a:gd name="connsiteY11" fmla="*/ 6387754 h 6387754"/>
              <a:gd name="connsiteX12" fmla="*/ 2134155 w 5649911"/>
              <a:gd name="connsiteY12" fmla="*/ 6387754 h 6387754"/>
              <a:gd name="connsiteX13" fmla="*/ 1264238 w 5649911"/>
              <a:gd name="connsiteY13" fmla="*/ 6387754 h 6387754"/>
              <a:gd name="connsiteX14" fmla="*/ 1197674 w 5649911"/>
              <a:gd name="connsiteY14" fmla="*/ 6321250 h 6387754"/>
              <a:gd name="connsiteX15" fmla="*/ 66564 w 5649911"/>
              <a:gd name="connsiteY15" fmla="*/ 5190080 h 6387754"/>
              <a:gd name="connsiteX16" fmla="*/ 0 w 5649911"/>
              <a:gd name="connsiteY16" fmla="*/ 5123516 h 6387754"/>
              <a:gd name="connsiteX17" fmla="*/ 0 w 5649911"/>
              <a:gd name="connsiteY17" fmla="*/ 1264238 h 6387754"/>
              <a:gd name="connsiteX18" fmla="*/ 66564 w 5649911"/>
              <a:gd name="connsiteY18" fmla="*/ 1197734 h 6387754"/>
              <a:gd name="connsiteX19" fmla="*/ 1197674 w 5649911"/>
              <a:gd name="connsiteY19" fmla="*/ 66564 h 6387754"/>
              <a:gd name="connsiteX20" fmla="*/ 1264238 w 5649911"/>
              <a:gd name="connsiteY20" fmla="*/ 0 h 6387754"/>
              <a:gd name="connsiteX21" fmla="*/ 2134155 w 5649911"/>
              <a:gd name="connsiteY21" fmla="*/ 0 h 6387754"/>
              <a:gd name="connsiteX22" fmla="*/ 2503078 w 5649911"/>
              <a:gd name="connsiteY22" fmla="*/ 0 h 6387754"/>
              <a:gd name="connsiteX23" fmla="*/ 3146830 w 5649911"/>
              <a:gd name="connsiteY23" fmla="*/ 0 h 638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49911" h="6387754">
                <a:moveTo>
                  <a:pt x="3146830" y="0"/>
                </a:moveTo>
                <a:lnTo>
                  <a:pt x="4385672" y="0"/>
                </a:lnTo>
                <a:cubicBezTo>
                  <a:pt x="4422183" y="576"/>
                  <a:pt x="4451632" y="30053"/>
                  <a:pt x="4452177" y="66564"/>
                </a:cubicBezTo>
                <a:cubicBezTo>
                  <a:pt x="4485488" y="675132"/>
                  <a:pt x="4974838" y="1164422"/>
                  <a:pt x="5583346" y="1197734"/>
                </a:cubicBezTo>
                <a:cubicBezTo>
                  <a:pt x="5621075" y="1201136"/>
                  <a:pt x="5649911" y="1227523"/>
                  <a:pt x="5649911" y="1264238"/>
                </a:cubicBezTo>
                <a:lnTo>
                  <a:pt x="5649911" y="5123516"/>
                </a:lnTo>
                <a:cubicBezTo>
                  <a:pt x="5649366" y="5160051"/>
                  <a:pt x="5619881" y="5189535"/>
                  <a:pt x="5583346" y="5190080"/>
                </a:cubicBezTo>
                <a:cubicBezTo>
                  <a:pt x="4974838" y="5223332"/>
                  <a:pt x="4485488" y="5712682"/>
                  <a:pt x="4452177" y="6321250"/>
                </a:cubicBezTo>
                <a:cubicBezTo>
                  <a:pt x="4448773" y="6358919"/>
                  <a:pt x="4422387" y="6387754"/>
                  <a:pt x="4385672" y="6387754"/>
                </a:cubicBezTo>
                <a:lnTo>
                  <a:pt x="3515753" y="6387754"/>
                </a:lnTo>
                <a:lnTo>
                  <a:pt x="3146830" y="6387754"/>
                </a:lnTo>
                <a:lnTo>
                  <a:pt x="2503078" y="6387754"/>
                </a:lnTo>
                <a:lnTo>
                  <a:pt x="2134155" y="6387754"/>
                </a:lnTo>
                <a:lnTo>
                  <a:pt x="1264238" y="6387754"/>
                </a:lnTo>
                <a:cubicBezTo>
                  <a:pt x="1227727" y="6387210"/>
                  <a:pt x="1198250" y="6357760"/>
                  <a:pt x="1197674" y="6321250"/>
                </a:cubicBezTo>
                <a:cubicBezTo>
                  <a:pt x="1164422" y="5712682"/>
                  <a:pt x="675072" y="5223391"/>
                  <a:pt x="66564" y="5190080"/>
                </a:cubicBezTo>
                <a:cubicBezTo>
                  <a:pt x="28835" y="5186678"/>
                  <a:pt x="0" y="5160291"/>
                  <a:pt x="0" y="5123516"/>
                </a:cubicBezTo>
                <a:lnTo>
                  <a:pt x="0" y="1264238"/>
                </a:lnTo>
                <a:cubicBezTo>
                  <a:pt x="576" y="1227728"/>
                  <a:pt x="30053" y="1198278"/>
                  <a:pt x="66564" y="1197734"/>
                </a:cubicBezTo>
                <a:cubicBezTo>
                  <a:pt x="675072" y="1164422"/>
                  <a:pt x="1164422" y="675073"/>
                  <a:pt x="1197674" y="66564"/>
                </a:cubicBezTo>
                <a:cubicBezTo>
                  <a:pt x="1201316" y="28954"/>
                  <a:pt x="1227464" y="0"/>
                  <a:pt x="1264238" y="0"/>
                </a:cubicBezTo>
                <a:lnTo>
                  <a:pt x="2134155" y="0"/>
                </a:lnTo>
                <a:lnTo>
                  <a:pt x="2503078" y="0"/>
                </a:lnTo>
                <a:lnTo>
                  <a:pt x="31468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 | Notched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6" name="TextBox 15">
            <a:extLst>
              <a:ext uri="{FF2B5EF4-FFF2-40B4-BE49-F238E27FC236}">
                <a16:creationId xmlns:a16="http://schemas.microsoft.com/office/drawing/2014/main" id="{5A17F0FB-55B7-A843-8C49-38D44D71ED72}"/>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C99ECEED-6415-4449-83DC-8542F2AE5299}"/>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606375490"/>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Notched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132ADEC1-D8CD-3A46-9572-0062BFFBD219}"/>
              </a:ext>
            </a:extLst>
          </p:cNvPr>
          <p:cNvSpPr/>
          <p:nvPr userDrawn="1"/>
        </p:nvSpPr>
        <p:spPr>
          <a:xfrm>
            <a:off x="171451" y="171451"/>
            <a:ext cx="4237433" cy="4790816"/>
          </a:xfrm>
          <a:custGeom>
            <a:avLst/>
            <a:gdLst>
              <a:gd name="connsiteX0" fmla="*/ 3146830 w 5649911"/>
              <a:gd name="connsiteY0" fmla="*/ 0 h 6387754"/>
              <a:gd name="connsiteX1" fmla="*/ 4385672 w 5649911"/>
              <a:gd name="connsiteY1" fmla="*/ 0 h 6387754"/>
              <a:gd name="connsiteX2" fmla="*/ 4452177 w 5649911"/>
              <a:gd name="connsiteY2" fmla="*/ 66564 h 6387754"/>
              <a:gd name="connsiteX3" fmla="*/ 5583346 w 5649911"/>
              <a:gd name="connsiteY3" fmla="*/ 1197734 h 6387754"/>
              <a:gd name="connsiteX4" fmla="*/ 5649911 w 5649911"/>
              <a:gd name="connsiteY4" fmla="*/ 1264238 h 6387754"/>
              <a:gd name="connsiteX5" fmla="*/ 5649911 w 5649911"/>
              <a:gd name="connsiteY5" fmla="*/ 5123516 h 6387754"/>
              <a:gd name="connsiteX6" fmla="*/ 5583346 w 5649911"/>
              <a:gd name="connsiteY6" fmla="*/ 5190080 h 6387754"/>
              <a:gd name="connsiteX7" fmla="*/ 4452177 w 5649911"/>
              <a:gd name="connsiteY7" fmla="*/ 6321250 h 6387754"/>
              <a:gd name="connsiteX8" fmla="*/ 4385672 w 5649911"/>
              <a:gd name="connsiteY8" fmla="*/ 6387754 h 6387754"/>
              <a:gd name="connsiteX9" fmla="*/ 3515753 w 5649911"/>
              <a:gd name="connsiteY9" fmla="*/ 6387754 h 6387754"/>
              <a:gd name="connsiteX10" fmla="*/ 3146830 w 5649911"/>
              <a:gd name="connsiteY10" fmla="*/ 6387754 h 6387754"/>
              <a:gd name="connsiteX11" fmla="*/ 2503078 w 5649911"/>
              <a:gd name="connsiteY11" fmla="*/ 6387754 h 6387754"/>
              <a:gd name="connsiteX12" fmla="*/ 2134155 w 5649911"/>
              <a:gd name="connsiteY12" fmla="*/ 6387754 h 6387754"/>
              <a:gd name="connsiteX13" fmla="*/ 1264238 w 5649911"/>
              <a:gd name="connsiteY13" fmla="*/ 6387754 h 6387754"/>
              <a:gd name="connsiteX14" fmla="*/ 1197674 w 5649911"/>
              <a:gd name="connsiteY14" fmla="*/ 6321250 h 6387754"/>
              <a:gd name="connsiteX15" fmla="*/ 66564 w 5649911"/>
              <a:gd name="connsiteY15" fmla="*/ 5190080 h 6387754"/>
              <a:gd name="connsiteX16" fmla="*/ 0 w 5649911"/>
              <a:gd name="connsiteY16" fmla="*/ 5123516 h 6387754"/>
              <a:gd name="connsiteX17" fmla="*/ 0 w 5649911"/>
              <a:gd name="connsiteY17" fmla="*/ 1264238 h 6387754"/>
              <a:gd name="connsiteX18" fmla="*/ 66564 w 5649911"/>
              <a:gd name="connsiteY18" fmla="*/ 1197734 h 6387754"/>
              <a:gd name="connsiteX19" fmla="*/ 1197674 w 5649911"/>
              <a:gd name="connsiteY19" fmla="*/ 66564 h 6387754"/>
              <a:gd name="connsiteX20" fmla="*/ 1264238 w 5649911"/>
              <a:gd name="connsiteY20" fmla="*/ 0 h 6387754"/>
              <a:gd name="connsiteX21" fmla="*/ 2134155 w 5649911"/>
              <a:gd name="connsiteY21" fmla="*/ 0 h 6387754"/>
              <a:gd name="connsiteX22" fmla="*/ 2503078 w 5649911"/>
              <a:gd name="connsiteY22" fmla="*/ 0 h 6387754"/>
              <a:gd name="connsiteX23" fmla="*/ 3146830 w 5649911"/>
              <a:gd name="connsiteY23" fmla="*/ 0 h 638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49911" h="6387754">
                <a:moveTo>
                  <a:pt x="3146830" y="0"/>
                </a:moveTo>
                <a:lnTo>
                  <a:pt x="4385672" y="0"/>
                </a:lnTo>
                <a:cubicBezTo>
                  <a:pt x="4422183" y="576"/>
                  <a:pt x="4451632" y="30053"/>
                  <a:pt x="4452177" y="66564"/>
                </a:cubicBezTo>
                <a:cubicBezTo>
                  <a:pt x="4485488" y="675132"/>
                  <a:pt x="4974838" y="1164422"/>
                  <a:pt x="5583346" y="1197734"/>
                </a:cubicBezTo>
                <a:cubicBezTo>
                  <a:pt x="5621075" y="1201136"/>
                  <a:pt x="5649911" y="1227523"/>
                  <a:pt x="5649911" y="1264238"/>
                </a:cubicBezTo>
                <a:lnTo>
                  <a:pt x="5649911" y="5123516"/>
                </a:lnTo>
                <a:cubicBezTo>
                  <a:pt x="5649366" y="5160051"/>
                  <a:pt x="5619881" y="5189535"/>
                  <a:pt x="5583346" y="5190080"/>
                </a:cubicBezTo>
                <a:cubicBezTo>
                  <a:pt x="4974838" y="5223332"/>
                  <a:pt x="4485488" y="5712682"/>
                  <a:pt x="4452177" y="6321250"/>
                </a:cubicBezTo>
                <a:cubicBezTo>
                  <a:pt x="4448773" y="6358919"/>
                  <a:pt x="4422387" y="6387754"/>
                  <a:pt x="4385672" y="6387754"/>
                </a:cubicBezTo>
                <a:lnTo>
                  <a:pt x="3515753" y="6387754"/>
                </a:lnTo>
                <a:lnTo>
                  <a:pt x="3146830" y="6387754"/>
                </a:lnTo>
                <a:lnTo>
                  <a:pt x="2503078" y="6387754"/>
                </a:lnTo>
                <a:lnTo>
                  <a:pt x="2134155" y="6387754"/>
                </a:lnTo>
                <a:lnTo>
                  <a:pt x="1264238" y="6387754"/>
                </a:lnTo>
                <a:cubicBezTo>
                  <a:pt x="1227727" y="6387210"/>
                  <a:pt x="1198250" y="6357760"/>
                  <a:pt x="1197674" y="6321250"/>
                </a:cubicBezTo>
                <a:cubicBezTo>
                  <a:pt x="1164422" y="5712682"/>
                  <a:pt x="675072" y="5223391"/>
                  <a:pt x="66564" y="5190080"/>
                </a:cubicBezTo>
                <a:cubicBezTo>
                  <a:pt x="28835" y="5186678"/>
                  <a:pt x="0" y="5160291"/>
                  <a:pt x="0" y="5123516"/>
                </a:cubicBezTo>
                <a:lnTo>
                  <a:pt x="0" y="1264238"/>
                </a:lnTo>
                <a:cubicBezTo>
                  <a:pt x="576" y="1227728"/>
                  <a:pt x="30053" y="1198278"/>
                  <a:pt x="66564" y="1197734"/>
                </a:cubicBezTo>
                <a:cubicBezTo>
                  <a:pt x="675072" y="1164422"/>
                  <a:pt x="1164422" y="675073"/>
                  <a:pt x="1197674" y="66564"/>
                </a:cubicBezTo>
                <a:cubicBezTo>
                  <a:pt x="1201316" y="28954"/>
                  <a:pt x="1227464" y="0"/>
                  <a:pt x="1264238" y="0"/>
                </a:cubicBezTo>
                <a:lnTo>
                  <a:pt x="2134155" y="0"/>
                </a:lnTo>
                <a:lnTo>
                  <a:pt x="2503078" y="0"/>
                </a:lnTo>
                <a:lnTo>
                  <a:pt x="31468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White | Split | No Image | Notched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6" name="TextBox 15">
            <a:extLst>
              <a:ext uri="{FF2B5EF4-FFF2-40B4-BE49-F238E27FC236}">
                <a16:creationId xmlns:a16="http://schemas.microsoft.com/office/drawing/2014/main" id="{5E7886E6-02C6-CB41-A337-18B401F8005A}"/>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35C2B592-DD75-AC4D-8F81-66A5AA90A706}"/>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BCC946B1-34CF-2043-946C-ADE6CC73190F}"/>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4155726824"/>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ver Slide | Split | No Image | Oval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3" name="Graphic 8">
            <a:extLst>
              <a:ext uri="{FF2B5EF4-FFF2-40B4-BE49-F238E27FC236}">
                <a16:creationId xmlns:a16="http://schemas.microsoft.com/office/drawing/2014/main" id="{9D572880-2105-8D46-B498-F70D121A9195}"/>
              </a:ext>
            </a:extLst>
          </p:cNvPr>
          <p:cNvSpPr/>
          <p:nvPr userDrawn="1"/>
        </p:nvSpPr>
        <p:spPr>
          <a:xfrm>
            <a:off x="162769" y="171450"/>
            <a:ext cx="4229100" cy="4800600"/>
          </a:xfrm>
          <a:custGeom>
            <a:avLst/>
            <a:gdLst>
              <a:gd name="connsiteX0" fmla="*/ 5329047 w 5329047"/>
              <a:gd name="connsiteY0" fmla="*/ 3397250 h 6794500"/>
              <a:gd name="connsiteX1" fmla="*/ 2664524 w 5329047"/>
              <a:gd name="connsiteY1" fmla="*/ 6794500 h 6794500"/>
              <a:gd name="connsiteX2" fmla="*/ 0 w 5329047"/>
              <a:gd name="connsiteY2" fmla="*/ 3397250 h 6794500"/>
              <a:gd name="connsiteX3" fmla="*/ 2664524 w 5329047"/>
              <a:gd name="connsiteY3" fmla="*/ 0 h 6794500"/>
              <a:gd name="connsiteX4" fmla="*/ 5329047 w 5329047"/>
              <a:gd name="connsiteY4" fmla="*/ 3397250 h 679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9047" h="6794500">
                <a:moveTo>
                  <a:pt x="5329047" y="3397250"/>
                </a:moveTo>
                <a:cubicBezTo>
                  <a:pt x="5329047" y="5273500"/>
                  <a:pt x="4136099" y="6794500"/>
                  <a:pt x="2664524" y="6794500"/>
                </a:cubicBezTo>
                <a:cubicBezTo>
                  <a:pt x="1192948" y="6794500"/>
                  <a:pt x="0" y="5273500"/>
                  <a:pt x="0" y="3397250"/>
                </a:cubicBezTo>
                <a:cubicBezTo>
                  <a:pt x="0" y="1521001"/>
                  <a:pt x="1192948" y="0"/>
                  <a:pt x="2664524" y="0"/>
                </a:cubicBezTo>
                <a:cubicBezTo>
                  <a:pt x="4136099" y="0"/>
                  <a:pt x="5329047" y="1521001"/>
                  <a:pt x="5329047" y="3397250"/>
                </a:cubicBezTo>
                <a:close/>
              </a:path>
            </a:pathLst>
          </a:custGeom>
          <a:solidFill>
            <a:schemeClr val="accent1"/>
          </a:solidFill>
          <a:ln w="6350" cap="flat">
            <a:noFill/>
            <a:prstDash val="solid"/>
            <a:miter/>
          </a:ln>
        </p:spPr>
        <p:txBody>
          <a:bodyPr rtlCol="0" anchor="ctr"/>
          <a:lstStyle/>
          <a:p>
            <a:endParaRPr lang="en-US" sz="1013" b="0" i="0">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 | Oval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6" name="TextBox 15">
            <a:extLst>
              <a:ext uri="{FF2B5EF4-FFF2-40B4-BE49-F238E27FC236}">
                <a16:creationId xmlns:a16="http://schemas.microsoft.com/office/drawing/2014/main" id="{8D64B5FD-5650-4E46-A258-CE9A23830951}"/>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324881C4-E5ED-904E-8CDB-29F578201319}"/>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1357884862"/>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Oval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3" name="Graphic 8">
            <a:extLst>
              <a:ext uri="{FF2B5EF4-FFF2-40B4-BE49-F238E27FC236}">
                <a16:creationId xmlns:a16="http://schemas.microsoft.com/office/drawing/2014/main" id="{9D572880-2105-8D46-B498-F70D121A9195}"/>
              </a:ext>
            </a:extLst>
          </p:cNvPr>
          <p:cNvSpPr/>
          <p:nvPr userDrawn="1"/>
        </p:nvSpPr>
        <p:spPr>
          <a:xfrm>
            <a:off x="162769" y="171450"/>
            <a:ext cx="4229100" cy="4800600"/>
          </a:xfrm>
          <a:custGeom>
            <a:avLst/>
            <a:gdLst>
              <a:gd name="connsiteX0" fmla="*/ 5329047 w 5329047"/>
              <a:gd name="connsiteY0" fmla="*/ 3397250 h 6794500"/>
              <a:gd name="connsiteX1" fmla="*/ 2664524 w 5329047"/>
              <a:gd name="connsiteY1" fmla="*/ 6794500 h 6794500"/>
              <a:gd name="connsiteX2" fmla="*/ 0 w 5329047"/>
              <a:gd name="connsiteY2" fmla="*/ 3397250 h 6794500"/>
              <a:gd name="connsiteX3" fmla="*/ 2664524 w 5329047"/>
              <a:gd name="connsiteY3" fmla="*/ 0 h 6794500"/>
              <a:gd name="connsiteX4" fmla="*/ 5329047 w 5329047"/>
              <a:gd name="connsiteY4" fmla="*/ 3397250 h 679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9047" h="6794500">
                <a:moveTo>
                  <a:pt x="5329047" y="3397250"/>
                </a:moveTo>
                <a:cubicBezTo>
                  <a:pt x="5329047" y="5273500"/>
                  <a:pt x="4136099" y="6794500"/>
                  <a:pt x="2664524" y="6794500"/>
                </a:cubicBezTo>
                <a:cubicBezTo>
                  <a:pt x="1192948" y="6794500"/>
                  <a:pt x="0" y="5273500"/>
                  <a:pt x="0" y="3397250"/>
                </a:cubicBezTo>
                <a:cubicBezTo>
                  <a:pt x="0" y="1521001"/>
                  <a:pt x="1192948" y="0"/>
                  <a:pt x="2664524" y="0"/>
                </a:cubicBezTo>
                <a:cubicBezTo>
                  <a:pt x="4136099" y="0"/>
                  <a:pt x="5329047" y="1521001"/>
                  <a:pt x="5329047" y="3397250"/>
                </a:cubicBezTo>
                <a:close/>
              </a:path>
            </a:pathLst>
          </a:custGeom>
          <a:solidFill>
            <a:schemeClr val="accent1"/>
          </a:solidFill>
          <a:ln w="6350" cap="flat">
            <a:noFill/>
            <a:prstDash val="solid"/>
            <a:miter/>
          </a:ln>
        </p:spPr>
        <p:txBody>
          <a:bodyPr rtlCol="0" anchor="ctr"/>
          <a:lstStyle/>
          <a:p>
            <a:endParaRPr lang="en-US" sz="1013" b="0" i="0">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White | Split | No Image | Oval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1" name="Slide Number Placeholder 6">
            <a:extLst>
              <a:ext uri="{FF2B5EF4-FFF2-40B4-BE49-F238E27FC236}">
                <a16:creationId xmlns:a16="http://schemas.microsoft.com/office/drawing/2014/main" id="{9949CB0F-0E1D-B54D-96D9-FF672634357D}"/>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TextBox 16">
            <a:extLst>
              <a:ext uri="{FF2B5EF4-FFF2-40B4-BE49-F238E27FC236}">
                <a16:creationId xmlns:a16="http://schemas.microsoft.com/office/drawing/2014/main" id="{2D4A22D0-3A37-5940-87AC-66D3F5971131}"/>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423145668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ver Slide | Split | No Image | Diamond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3" name="Graphic 2">
            <a:extLst>
              <a:ext uri="{FF2B5EF4-FFF2-40B4-BE49-F238E27FC236}">
                <a16:creationId xmlns:a16="http://schemas.microsoft.com/office/drawing/2014/main" id="{773265F1-B91D-ED44-87B6-5DCA8459C8BC}"/>
              </a:ext>
            </a:extLst>
          </p:cNvPr>
          <p:cNvSpPr/>
          <p:nvPr userDrawn="1"/>
        </p:nvSpPr>
        <p:spPr>
          <a:xfrm>
            <a:off x="171450" y="171451"/>
            <a:ext cx="4229100" cy="4800601"/>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1"/>
          </a:solidFill>
          <a:ln w="6350" cap="flat">
            <a:noFill/>
            <a:prstDash val="solid"/>
            <a:miter/>
          </a:ln>
        </p:spPr>
        <p:txBody>
          <a:bodyPr rtlCol="0" anchor="ctr"/>
          <a:lstStyle/>
          <a:p>
            <a:endParaRPr lang="en-US" sz="1013" b="0" i="0">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p>
          <a:p>
            <a:pPr lvl="0"/>
            <a:r>
              <a:rPr lang="en-US" err="1"/>
              <a:t>quis</a:t>
            </a:r>
            <a:r>
              <a:rPr lang="en-US"/>
              <a:t> nostrum </a:t>
            </a:r>
            <a:r>
              <a:rPr lang="en-US" err="1"/>
              <a:t>exercitationem</a:t>
            </a:r>
            <a:r>
              <a:rPr lang="en-US"/>
              <a:t> </a:t>
            </a:r>
            <a:r>
              <a:rPr lang="en-US" err="1"/>
              <a:t>ulla</a:t>
            </a:r>
            <a:endParaRPr lang="en-US"/>
          </a:p>
          <a:p>
            <a:pPr lvl="0"/>
            <a:r>
              <a:rPr lang="en-US"/>
              <a:t> corporis </a:t>
            </a:r>
            <a:r>
              <a:rPr lang="en-US" err="1"/>
              <a:t>suscipit</a:t>
            </a:r>
            <a:r>
              <a:rPr lang="en-US"/>
              <a:t> </a:t>
            </a:r>
            <a:r>
              <a:rPr lang="en-US" err="1"/>
              <a:t>laboriosam</a:t>
            </a:r>
            <a:r>
              <a:rPr lang="en-US"/>
              <a:t>, nisi</a:t>
            </a:r>
          </a:p>
          <a:p>
            <a:pPr lvl="0"/>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 | Diamond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1" name="Slide Number Placeholder 6">
            <a:extLst>
              <a:ext uri="{FF2B5EF4-FFF2-40B4-BE49-F238E27FC236}">
                <a16:creationId xmlns:a16="http://schemas.microsoft.com/office/drawing/2014/main" id="{4F21C28C-1AE8-D843-A6FF-789463A229BE}"/>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TextBox 16">
            <a:extLst>
              <a:ext uri="{FF2B5EF4-FFF2-40B4-BE49-F238E27FC236}">
                <a16:creationId xmlns:a16="http://schemas.microsoft.com/office/drawing/2014/main" id="{27192FFA-F3F4-8A42-B4B5-D68FE0B85413}"/>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467761380"/>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Diamond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endParaRPr lang="en-US" sz="1013" b="0" i="0">
              <a:solidFill>
                <a:schemeClr val="bg1"/>
              </a:solidFill>
              <a:latin typeface="Girl Scout Text Book" panose="02020003000000000000" pitchFamily="18" charset="0"/>
            </a:endParaRPr>
          </a:p>
        </p:txBody>
      </p:sp>
      <p:sp>
        <p:nvSpPr>
          <p:cNvPr id="13" name="Graphic 2">
            <a:extLst>
              <a:ext uri="{FF2B5EF4-FFF2-40B4-BE49-F238E27FC236}">
                <a16:creationId xmlns:a16="http://schemas.microsoft.com/office/drawing/2014/main" id="{773265F1-B91D-ED44-87B6-5DCA8459C8BC}"/>
              </a:ext>
            </a:extLst>
          </p:cNvPr>
          <p:cNvSpPr/>
          <p:nvPr userDrawn="1"/>
        </p:nvSpPr>
        <p:spPr>
          <a:xfrm>
            <a:off x="171450" y="171451"/>
            <a:ext cx="4229100" cy="4800601"/>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1"/>
          </a:solidFill>
          <a:ln w="6350" cap="flat">
            <a:noFill/>
            <a:prstDash val="solid"/>
            <a:miter/>
          </a:ln>
        </p:spPr>
        <p:txBody>
          <a:bodyPr rtlCol="0" anchor="ctr"/>
          <a:lstStyle/>
          <a:p>
            <a:endParaRPr lang="en-US" sz="1013" b="0" i="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White | Split | No Image | Diamond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6" name="TextBox 15">
            <a:extLst>
              <a:ext uri="{FF2B5EF4-FFF2-40B4-BE49-F238E27FC236}">
                <a16:creationId xmlns:a16="http://schemas.microsoft.com/office/drawing/2014/main" id="{1C2A09E4-C45F-0D46-AAE1-69DFBF555BF4}"/>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4C1747B6-F982-8A49-A7A3-822078B190E0}"/>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p>
          <a:p>
            <a:pPr lvl="0"/>
            <a:r>
              <a:rPr lang="en-US" err="1"/>
              <a:t>quis</a:t>
            </a:r>
            <a:r>
              <a:rPr lang="en-US"/>
              <a:t> nostrum </a:t>
            </a:r>
            <a:r>
              <a:rPr lang="en-US" err="1"/>
              <a:t>exercitationem</a:t>
            </a:r>
            <a:r>
              <a:rPr lang="en-US"/>
              <a:t> </a:t>
            </a:r>
            <a:r>
              <a:rPr lang="en-US" err="1"/>
              <a:t>ulla</a:t>
            </a:r>
            <a:endParaRPr lang="en-US"/>
          </a:p>
          <a:p>
            <a:pPr lvl="0"/>
            <a:r>
              <a:rPr lang="en-US"/>
              <a:t> corporis </a:t>
            </a:r>
            <a:r>
              <a:rPr lang="en-US" err="1"/>
              <a:t>suscipit</a:t>
            </a:r>
            <a:r>
              <a:rPr lang="en-US"/>
              <a:t> </a:t>
            </a:r>
            <a:r>
              <a:rPr lang="en-US" err="1"/>
              <a:t>laboriosam</a:t>
            </a:r>
            <a:r>
              <a:rPr lang="en-US"/>
              <a:t>, nisi</a:t>
            </a:r>
          </a:p>
          <a:p>
            <a:pPr lvl="0"/>
            <a:r>
              <a:rPr lang="en-US" err="1"/>
              <a:t>ut</a:t>
            </a:r>
            <a:r>
              <a:rPr lang="en-US"/>
              <a:t> </a:t>
            </a:r>
            <a:r>
              <a:rPr lang="en-US" err="1"/>
              <a:t>aliquid</a:t>
            </a:r>
            <a:r>
              <a:rPr lang="en-US"/>
              <a:t> </a:t>
            </a:r>
            <a:r>
              <a:rPr lang="en-US" err="1"/>
              <a:t>consequatur</a:t>
            </a:r>
            <a:r>
              <a:rPr lang="en-US"/>
              <a:t>.</a:t>
            </a:r>
          </a:p>
        </p:txBody>
      </p:sp>
      <p:sp>
        <p:nvSpPr>
          <p:cNvPr id="14" name="Slide Number Placeholder 6">
            <a:extLst>
              <a:ext uri="{FF2B5EF4-FFF2-40B4-BE49-F238E27FC236}">
                <a16:creationId xmlns:a16="http://schemas.microsoft.com/office/drawing/2014/main" id="{B79D1B37-A0AB-B748-A62F-BC4BBF11CA91}"/>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17" name="Footer Placeholder 4">
            <a:extLst>
              <a:ext uri="{FF2B5EF4-FFF2-40B4-BE49-F238E27FC236}">
                <a16:creationId xmlns:a16="http://schemas.microsoft.com/office/drawing/2014/main" id="{85B4AACD-553A-894E-BC36-F681D551A81C}"/>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887630221"/>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ver Slide | Split | No Image | Arch Shap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C177CEA1-7E83-3440-A4D3-385954D49244}"/>
              </a:ext>
            </a:extLst>
          </p:cNvPr>
          <p:cNvSpPr/>
          <p:nvPr userDrawn="1"/>
        </p:nvSpPr>
        <p:spPr>
          <a:xfrm>
            <a:off x="162770" y="171450"/>
            <a:ext cx="4260685" cy="4803528"/>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Split | No Image | Arch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6" name="TextBox 15">
            <a:extLst>
              <a:ext uri="{FF2B5EF4-FFF2-40B4-BE49-F238E27FC236}">
                <a16:creationId xmlns:a16="http://schemas.microsoft.com/office/drawing/2014/main" id="{1B42070D-2D1E-BB44-936C-90EF62BB4D0F}"/>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87019D98-49AE-9145-B3BC-F3B10AF1FDA2}"/>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Footer Placeholder 1">
            <a:extLst>
              <a:ext uri="{FF2B5EF4-FFF2-40B4-BE49-F238E27FC236}">
                <a16:creationId xmlns:a16="http://schemas.microsoft.com/office/drawing/2014/main" id="{C83F9080-C311-5F4B-B6C8-2C4DF52CE00C}"/>
              </a:ext>
            </a:extLst>
          </p:cNvPr>
          <p:cNvSpPr>
            <a:spLocks noGrp="1"/>
          </p:cNvSpPr>
          <p:nvPr>
            <p:ph type="ftr" sz="quarter" idx="16"/>
          </p:nvPr>
        </p:nvSpPr>
        <p:spPr/>
        <p:txBody>
          <a:bodyPr/>
          <a:lstStyle>
            <a:lvl1pPr>
              <a:defRPr>
                <a:solidFill>
                  <a:schemeClr val="bg1"/>
                </a:solidFill>
              </a:defRPr>
            </a:lvl1pPr>
          </a:lstStyle>
          <a:p>
            <a:r>
              <a:rPr lang="en-US"/>
              <a:t>©2021 Girl Scouts of the USA. All Rights Reserved.  Not for public distribution.</a:t>
            </a:r>
          </a:p>
        </p:txBody>
      </p:sp>
    </p:spTree>
    <p:extLst>
      <p:ext uri="{BB962C8B-B14F-4D97-AF65-F5344CB8AC3E}">
        <p14:creationId xmlns:p14="http://schemas.microsoft.com/office/powerpoint/2010/main" val="249672572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ver Slide | White | Split | No Image | Arch Shap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13" name="Freeform 12">
            <a:extLst>
              <a:ext uri="{FF2B5EF4-FFF2-40B4-BE49-F238E27FC236}">
                <a16:creationId xmlns:a16="http://schemas.microsoft.com/office/drawing/2014/main" id="{C177CEA1-7E83-3440-A4D3-385954D49244}"/>
              </a:ext>
            </a:extLst>
          </p:cNvPr>
          <p:cNvSpPr/>
          <p:nvPr userDrawn="1"/>
        </p:nvSpPr>
        <p:spPr>
          <a:xfrm>
            <a:off x="162770" y="171450"/>
            <a:ext cx="4260685" cy="4803528"/>
          </a:xfrm>
          <a:custGeom>
            <a:avLst/>
            <a:gdLst>
              <a:gd name="connsiteX0" fmla="*/ 2840456 w 5680913"/>
              <a:gd name="connsiteY0" fmla="*/ 0 h 6404704"/>
              <a:gd name="connsiteX1" fmla="*/ 5680913 w 5680913"/>
              <a:gd name="connsiteY1" fmla="*/ 2840457 h 6404704"/>
              <a:gd name="connsiteX2" fmla="*/ 5680913 w 5680913"/>
              <a:gd name="connsiteY2" fmla="*/ 3437041 h 6404704"/>
              <a:gd name="connsiteX3" fmla="*/ 5680913 w 5680913"/>
              <a:gd name="connsiteY3" fmla="*/ 3590328 h 6404704"/>
              <a:gd name="connsiteX4" fmla="*/ 5680913 w 5680913"/>
              <a:gd name="connsiteY4" fmla="*/ 5538529 h 6404704"/>
              <a:gd name="connsiteX5" fmla="*/ 5680913 w 5680913"/>
              <a:gd name="connsiteY5" fmla="*/ 5691817 h 6404704"/>
              <a:gd name="connsiteX6" fmla="*/ 5680913 w 5680913"/>
              <a:gd name="connsiteY6" fmla="*/ 6246889 h 6404704"/>
              <a:gd name="connsiteX7" fmla="*/ 5523098 w 5680913"/>
              <a:gd name="connsiteY7" fmla="*/ 6404704 h 6404704"/>
              <a:gd name="connsiteX8" fmla="*/ 157816 w 5680913"/>
              <a:gd name="connsiteY8" fmla="*/ 6404704 h 6404704"/>
              <a:gd name="connsiteX9" fmla="*/ 0 w 5680913"/>
              <a:gd name="connsiteY9" fmla="*/ 6246889 h 6404704"/>
              <a:gd name="connsiteX10" fmla="*/ 0 w 5680913"/>
              <a:gd name="connsiteY10" fmla="*/ 5691817 h 6404704"/>
              <a:gd name="connsiteX11" fmla="*/ 0 w 5680913"/>
              <a:gd name="connsiteY11" fmla="*/ 5538529 h 6404704"/>
              <a:gd name="connsiteX12" fmla="*/ 0 w 5680913"/>
              <a:gd name="connsiteY12" fmla="*/ 3590328 h 6404704"/>
              <a:gd name="connsiteX13" fmla="*/ 0 w 5680913"/>
              <a:gd name="connsiteY13" fmla="*/ 3437041 h 6404704"/>
              <a:gd name="connsiteX14" fmla="*/ 0 w 5680913"/>
              <a:gd name="connsiteY14" fmla="*/ 2840457 h 6404704"/>
              <a:gd name="connsiteX15" fmla="*/ 2840456 w 5680913"/>
              <a:gd name="connsiteY15" fmla="*/ 0 h 640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80913" h="6404704">
                <a:moveTo>
                  <a:pt x="2840456" y="0"/>
                </a:moveTo>
                <a:cubicBezTo>
                  <a:pt x="4409197" y="0"/>
                  <a:pt x="5680913" y="1271716"/>
                  <a:pt x="5680913" y="2840457"/>
                </a:cubicBezTo>
                <a:lnTo>
                  <a:pt x="5680913" y="3437041"/>
                </a:lnTo>
                <a:lnTo>
                  <a:pt x="5680913" y="3590328"/>
                </a:lnTo>
                <a:lnTo>
                  <a:pt x="5680913" y="5538529"/>
                </a:lnTo>
                <a:lnTo>
                  <a:pt x="5680913" y="5691817"/>
                </a:lnTo>
                <a:lnTo>
                  <a:pt x="5680913" y="6246889"/>
                </a:lnTo>
                <a:cubicBezTo>
                  <a:pt x="5680913" y="6334048"/>
                  <a:pt x="5610256" y="6404704"/>
                  <a:pt x="5523098" y="6404704"/>
                </a:cubicBezTo>
                <a:lnTo>
                  <a:pt x="157816" y="6404704"/>
                </a:lnTo>
                <a:cubicBezTo>
                  <a:pt x="70657" y="6404704"/>
                  <a:pt x="0" y="6334048"/>
                  <a:pt x="0" y="6246889"/>
                </a:cubicBezTo>
                <a:lnTo>
                  <a:pt x="0" y="5691817"/>
                </a:lnTo>
                <a:lnTo>
                  <a:pt x="0" y="5538529"/>
                </a:lnTo>
                <a:lnTo>
                  <a:pt x="0" y="3590328"/>
                </a:lnTo>
                <a:lnTo>
                  <a:pt x="0" y="3437041"/>
                </a:lnTo>
                <a:lnTo>
                  <a:pt x="0" y="2840457"/>
                </a:lnTo>
                <a:cubicBezTo>
                  <a:pt x="0" y="1271716"/>
                  <a:pt x="1271716" y="0"/>
                  <a:pt x="284045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162770"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a:t>Type Here to Enter a </a:t>
            </a:r>
            <a:br>
              <a:rPr lang="en-US"/>
            </a:br>
            <a:r>
              <a:rPr lang="en-US"/>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162770"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a:t>Type here to enter a multi-line transition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5" name="TextBox 14">
            <a:extLst>
              <a:ext uri="{FF2B5EF4-FFF2-40B4-BE49-F238E27FC236}">
                <a16:creationId xmlns:a16="http://schemas.microsoft.com/office/drawing/2014/main" id="{A7D8073F-696A-4D4B-8C5C-41A93B145C5A}"/>
              </a:ext>
            </a:extLst>
          </p:cNvPr>
          <p:cNvSpPr txBox="1"/>
          <p:nvPr userDrawn="1"/>
        </p:nvSpPr>
        <p:spPr>
          <a:xfrm>
            <a:off x="152400"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Transition Slide w/ Subtitle – White | Split | No Image | Arch Shape</a:t>
            </a:r>
          </a:p>
        </p:txBody>
      </p:sp>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10897" y="419102"/>
            <a:ext cx="4305300" cy="4305300"/>
          </a:xfrm>
          <a:prstGeom prst="rect">
            <a:avLst/>
          </a:prstGeom>
        </p:spPr>
      </p:pic>
      <p:sp>
        <p:nvSpPr>
          <p:cNvPr id="16" name="TextBox 15">
            <a:extLst>
              <a:ext uri="{FF2B5EF4-FFF2-40B4-BE49-F238E27FC236}">
                <a16:creationId xmlns:a16="http://schemas.microsoft.com/office/drawing/2014/main" id="{1D468136-17D4-9743-82FC-8539F35CA3B8}"/>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Centered</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1" name="Slide Number Placeholder 6">
            <a:extLst>
              <a:ext uri="{FF2B5EF4-FFF2-40B4-BE49-F238E27FC236}">
                <a16:creationId xmlns:a16="http://schemas.microsoft.com/office/drawing/2014/main" id="{DA1F72C9-016E-824F-AB95-39ADE840C1E1}"/>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Tree>
    <p:extLst>
      <p:ext uri="{BB962C8B-B14F-4D97-AF65-F5344CB8AC3E}">
        <p14:creationId xmlns:p14="http://schemas.microsoft.com/office/powerpoint/2010/main" val="3517059987"/>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ransition | No Image | Trefoil">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 No Image - Trefoil</a:t>
            </a:r>
          </a:p>
        </p:txBody>
      </p:sp>
      <p:sp>
        <p:nvSpPr>
          <p:cNvPr id="11" name="Text Placeholder 46">
            <a:extLst>
              <a:ext uri="{FF2B5EF4-FFF2-40B4-BE49-F238E27FC236}">
                <a16:creationId xmlns:a16="http://schemas.microsoft.com/office/drawing/2014/main" id="{333ADA15-2BB6-464A-BEDA-453AFBF45A20}"/>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5" name="Title 5">
            <a:extLst>
              <a:ext uri="{FF2B5EF4-FFF2-40B4-BE49-F238E27FC236}">
                <a16:creationId xmlns:a16="http://schemas.microsoft.com/office/drawing/2014/main" id="{64F2E85D-26CB-5344-AABE-97C114C9D0FA}"/>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pic>
        <p:nvPicPr>
          <p:cNvPr id="12" name="Graphic 11">
            <a:extLst>
              <a:ext uri="{FF2B5EF4-FFF2-40B4-BE49-F238E27FC236}">
                <a16:creationId xmlns:a16="http://schemas.microsoft.com/office/drawing/2014/main" id="{8857F231-4531-BC48-92A0-F3F6E894651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2876" y="419102"/>
            <a:ext cx="4305300" cy="4305300"/>
          </a:xfrm>
          <a:prstGeom prst="rect">
            <a:avLst/>
          </a:prstGeom>
        </p:spPr>
      </p:pic>
      <p:sp>
        <p:nvSpPr>
          <p:cNvPr id="10" name="TextBox 9">
            <a:extLst>
              <a:ext uri="{FF2B5EF4-FFF2-40B4-BE49-F238E27FC236}">
                <a16:creationId xmlns:a16="http://schemas.microsoft.com/office/drawing/2014/main" id="{8D665119-E127-AA43-90A3-A86E91BDE303}"/>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301012470"/>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 Two Line Title | no Sub | 1 Col">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6" name="Title 5">
            <a:extLst>
              <a:ext uri="{FF2B5EF4-FFF2-40B4-BE49-F238E27FC236}">
                <a16:creationId xmlns:a16="http://schemas.microsoft.com/office/drawing/2014/main" id="{E9FA72DD-D9A3-484B-8C61-C7B8ED048A4C}"/>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a:t>
            </a:r>
            <a:r>
              <a:rPr lang="en-US" err="1"/>
              <a:t>Natus</a:t>
            </a:r>
            <a:r>
              <a:rPr lang="en-US"/>
              <a:t> Error Sit </a:t>
            </a:r>
            <a:r>
              <a:rPr lang="en-US" err="1"/>
              <a:t>Voluptatem</a:t>
            </a:r>
            <a:r>
              <a:rPr lang="en-US"/>
              <a:t> </a:t>
            </a:r>
            <a:r>
              <a:rPr lang="en-US" err="1"/>
              <a:t>Accusantium</a:t>
            </a:r>
            <a:r>
              <a:rPr lang="en-US"/>
              <a:t>.</a:t>
            </a:r>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171450" y="-433137"/>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Slide - Two Line Title – No Sub – 1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171451" y="1808354"/>
            <a:ext cx="8809781"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171451" y="878307"/>
            <a:ext cx="8809781"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3" name="Footer Placeholder 2">
            <a:extLst>
              <a:ext uri="{FF2B5EF4-FFF2-40B4-BE49-F238E27FC236}">
                <a16:creationId xmlns:a16="http://schemas.microsoft.com/office/drawing/2014/main" id="{CF854965-E2FF-1C44-8908-AECC464B414A}"/>
              </a:ext>
            </a:extLst>
          </p:cNvPr>
          <p:cNvSpPr>
            <a:spLocks noGrp="1"/>
          </p:cNvSpPr>
          <p:nvPr>
            <p:ph type="ftr" sz="quarter" idx="16"/>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0" name="Text Placeholder 46">
            <a:extLst>
              <a:ext uri="{FF2B5EF4-FFF2-40B4-BE49-F238E27FC236}">
                <a16:creationId xmlns:a16="http://schemas.microsoft.com/office/drawing/2014/main" id="{E5D1BDA0-4BC7-314C-B715-8F6309B926D7}"/>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1" name="TextBox 10">
            <a:extLst>
              <a:ext uri="{FF2B5EF4-FFF2-40B4-BE49-F238E27FC236}">
                <a16:creationId xmlns:a16="http://schemas.microsoft.com/office/drawing/2014/main" id="{3C2001ED-E140-CE4F-88AC-312D939A7BC2}"/>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490053407"/>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 Two Line Title | no Sub | 2 Col">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180131"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Slide - Two Line Title – No Sub – 2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171450" y="1784660"/>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171450" y="854613"/>
            <a:ext cx="4229100"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0" name="Text Placeholder 65">
            <a:extLst>
              <a:ext uri="{FF2B5EF4-FFF2-40B4-BE49-F238E27FC236}">
                <a16:creationId xmlns:a16="http://schemas.microsoft.com/office/drawing/2014/main" id="{C6B62553-D9FB-494E-AA6D-E407A7DAB2A3}"/>
              </a:ext>
            </a:extLst>
          </p:cNvPr>
          <p:cNvSpPr>
            <a:spLocks noGrp="1"/>
          </p:cNvSpPr>
          <p:nvPr>
            <p:ph type="body" sz="quarter" idx="16" hasCustomPrompt="1"/>
          </p:nvPr>
        </p:nvSpPr>
        <p:spPr>
          <a:xfrm>
            <a:off x="4743450" y="1784660"/>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1" name="Text Placeholder 46">
            <a:extLst>
              <a:ext uri="{FF2B5EF4-FFF2-40B4-BE49-F238E27FC236}">
                <a16:creationId xmlns:a16="http://schemas.microsoft.com/office/drawing/2014/main" id="{169D66DF-15E3-304C-8008-B22FA84B8BB5}"/>
              </a:ext>
            </a:extLst>
          </p:cNvPr>
          <p:cNvSpPr>
            <a:spLocks noGrp="1"/>
          </p:cNvSpPr>
          <p:nvPr>
            <p:ph type="body" sz="quarter" idx="17" hasCustomPrompt="1"/>
          </p:nvPr>
        </p:nvSpPr>
        <p:spPr>
          <a:xfrm>
            <a:off x="4743450" y="854613"/>
            <a:ext cx="4229100" cy="926431"/>
          </a:xfrm>
        </p:spPr>
        <p:txBody>
          <a:bodyPr anchor="b">
            <a:normAutofit/>
          </a:bodyPr>
          <a:lstStyle>
            <a:lvl1pPr marL="0" marR="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3" name="Footer Placeholder 2">
            <a:extLst>
              <a:ext uri="{FF2B5EF4-FFF2-40B4-BE49-F238E27FC236}">
                <a16:creationId xmlns:a16="http://schemas.microsoft.com/office/drawing/2014/main" id="{013505F0-4477-9C4F-BD95-F652BF09290A}"/>
              </a:ext>
            </a:extLst>
          </p:cNvPr>
          <p:cNvSpPr>
            <a:spLocks noGrp="1"/>
          </p:cNvSpPr>
          <p:nvPr>
            <p:ph type="ftr" sz="quarter" idx="18"/>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2" name="Title 5">
            <a:extLst>
              <a:ext uri="{FF2B5EF4-FFF2-40B4-BE49-F238E27FC236}">
                <a16:creationId xmlns:a16="http://schemas.microsoft.com/office/drawing/2014/main" id="{990E713D-8434-CB43-8BDE-A2F3F75038DD}"/>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a:t>
            </a:r>
            <a:r>
              <a:rPr lang="en-US" err="1"/>
              <a:t>Natus</a:t>
            </a:r>
            <a:r>
              <a:rPr lang="en-US"/>
              <a:t> Error Sit </a:t>
            </a:r>
            <a:r>
              <a:rPr lang="en-US" err="1"/>
              <a:t>Voluptatem</a:t>
            </a:r>
            <a:r>
              <a:rPr lang="en-US"/>
              <a:t> </a:t>
            </a:r>
            <a:r>
              <a:rPr lang="en-US" err="1"/>
              <a:t>Accusantium</a:t>
            </a:r>
            <a:r>
              <a:rPr lang="en-US"/>
              <a:t>.</a:t>
            </a:r>
          </a:p>
        </p:txBody>
      </p:sp>
      <p:sp>
        <p:nvSpPr>
          <p:cNvPr id="13" name="Text Placeholder 46">
            <a:extLst>
              <a:ext uri="{FF2B5EF4-FFF2-40B4-BE49-F238E27FC236}">
                <a16:creationId xmlns:a16="http://schemas.microsoft.com/office/drawing/2014/main" id="{0C929446-E77B-D14C-9234-E26121184EED}"/>
              </a:ext>
            </a:extLst>
          </p:cNvPr>
          <p:cNvSpPr>
            <a:spLocks noGrp="1"/>
          </p:cNvSpPr>
          <p:nvPr>
            <p:ph type="body" sz="quarter" idx="19"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4" name="TextBox 13">
            <a:extLst>
              <a:ext uri="{FF2B5EF4-FFF2-40B4-BE49-F238E27FC236}">
                <a16:creationId xmlns:a16="http://schemas.microsoft.com/office/drawing/2014/main" id="{378BEF9D-5D05-EF49-B5B0-1BF6E06D7910}"/>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782387779"/>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 Two Line Title | w/ Sub | 1 Col">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180131"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Slide - Two Line Title – w/ Sub – 1 Col</a:t>
            </a:r>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a:t>Type here to enter a multi-line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a:t>
            </a:r>
            <a:r>
              <a:rPr lang="en-US" err="1"/>
              <a:t>Natus</a:t>
            </a:r>
            <a:r>
              <a:rPr lang="en-US"/>
              <a:t> Error Sit </a:t>
            </a:r>
            <a:r>
              <a:rPr lang="en-US" err="1"/>
              <a:t>Voluptatem</a:t>
            </a:r>
            <a:r>
              <a:rPr lang="en-US"/>
              <a:t> </a:t>
            </a:r>
            <a:r>
              <a:rPr lang="en-US" err="1"/>
              <a:t>Accusantium</a:t>
            </a:r>
            <a:r>
              <a:rPr lang="en-US"/>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5" name="TextBox 14">
            <a:extLst>
              <a:ext uri="{FF2B5EF4-FFF2-40B4-BE49-F238E27FC236}">
                <a16:creationId xmlns:a16="http://schemas.microsoft.com/office/drawing/2014/main" id="{DBA0FF24-CC03-2548-B9CD-E5CD39444B3A}"/>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529623424"/>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 Two Line Title | w/ Sub | 2 Col">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180131"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Slide - Two Line Title – w/  Sub – 2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171450" y="2212019"/>
            <a:ext cx="4229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171450" y="1442283"/>
            <a:ext cx="4229100" cy="766120"/>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0" name="Text Placeholder 65">
            <a:extLst>
              <a:ext uri="{FF2B5EF4-FFF2-40B4-BE49-F238E27FC236}">
                <a16:creationId xmlns:a16="http://schemas.microsoft.com/office/drawing/2014/main" id="{C6B62553-D9FB-494E-AA6D-E407A7DAB2A3}"/>
              </a:ext>
            </a:extLst>
          </p:cNvPr>
          <p:cNvSpPr>
            <a:spLocks noGrp="1"/>
          </p:cNvSpPr>
          <p:nvPr>
            <p:ph type="body" sz="quarter" idx="16" hasCustomPrompt="1"/>
          </p:nvPr>
        </p:nvSpPr>
        <p:spPr>
          <a:xfrm>
            <a:off x="4743450" y="2212019"/>
            <a:ext cx="4229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1" name="Text Placeholder 46">
            <a:extLst>
              <a:ext uri="{FF2B5EF4-FFF2-40B4-BE49-F238E27FC236}">
                <a16:creationId xmlns:a16="http://schemas.microsoft.com/office/drawing/2014/main" id="{169D66DF-15E3-304C-8008-B22FA84B8BB5}"/>
              </a:ext>
            </a:extLst>
          </p:cNvPr>
          <p:cNvSpPr>
            <a:spLocks noGrp="1"/>
          </p:cNvSpPr>
          <p:nvPr>
            <p:ph type="body" sz="quarter" idx="17" hasCustomPrompt="1"/>
          </p:nvPr>
        </p:nvSpPr>
        <p:spPr>
          <a:xfrm>
            <a:off x="4743450" y="1442283"/>
            <a:ext cx="4229100" cy="766120"/>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3" name="Footer Placeholder 2">
            <a:extLst>
              <a:ext uri="{FF2B5EF4-FFF2-40B4-BE49-F238E27FC236}">
                <a16:creationId xmlns:a16="http://schemas.microsoft.com/office/drawing/2014/main" id="{1817129F-FACA-1C40-B478-B0DDD2F2150A}"/>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3" name="Text Placeholder 65">
            <a:extLst>
              <a:ext uri="{FF2B5EF4-FFF2-40B4-BE49-F238E27FC236}">
                <a16:creationId xmlns:a16="http://schemas.microsoft.com/office/drawing/2014/main" id="{525E6B6F-30AB-C04C-8938-13AD7AE7B5D3}"/>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a:t>Type here to enter a multi-line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4" name="Title 5">
            <a:extLst>
              <a:ext uri="{FF2B5EF4-FFF2-40B4-BE49-F238E27FC236}">
                <a16:creationId xmlns:a16="http://schemas.microsoft.com/office/drawing/2014/main" id="{AC8D78B5-2063-6F48-97D9-A08770338D8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a:t>
            </a:r>
            <a:r>
              <a:rPr lang="en-US" err="1"/>
              <a:t>Natus</a:t>
            </a:r>
            <a:r>
              <a:rPr lang="en-US"/>
              <a:t> Error Sit </a:t>
            </a:r>
            <a:r>
              <a:rPr lang="en-US" err="1"/>
              <a:t>Voluptatem</a:t>
            </a:r>
            <a:r>
              <a:rPr lang="en-US"/>
              <a:t> </a:t>
            </a:r>
            <a:r>
              <a:rPr lang="en-US" err="1"/>
              <a:t>Accusantium</a:t>
            </a:r>
            <a:r>
              <a:rPr lang="en-US"/>
              <a:t>.</a:t>
            </a:r>
          </a:p>
        </p:txBody>
      </p:sp>
      <p:sp>
        <p:nvSpPr>
          <p:cNvPr id="15" name="Text Placeholder 46">
            <a:extLst>
              <a:ext uri="{FF2B5EF4-FFF2-40B4-BE49-F238E27FC236}">
                <a16:creationId xmlns:a16="http://schemas.microsoft.com/office/drawing/2014/main" id="{78409E93-D3DC-744B-9F99-5D75E928BA5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2" name="TextBox 11">
            <a:extLst>
              <a:ext uri="{FF2B5EF4-FFF2-40B4-BE49-F238E27FC236}">
                <a16:creationId xmlns:a16="http://schemas.microsoft.com/office/drawing/2014/main" id="{CEA5DE11-F6F5-9040-8F9C-3653AC2BF564}"/>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4192268653"/>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 Single Line Title w/ Sub | 1 Col">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42" name="Text Placeholder 65">
            <a:extLst>
              <a:ext uri="{FF2B5EF4-FFF2-40B4-BE49-F238E27FC236}">
                <a16:creationId xmlns:a16="http://schemas.microsoft.com/office/drawing/2014/main" id="{906C2DA4-C243-9E4C-8A1C-B4BD1442B0B7}"/>
              </a:ext>
            </a:extLst>
          </p:cNvPr>
          <p:cNvSpPr>
            <a:spLocks noGrp="1"/>
          </p:cNvSpPr>
          <p:nvPr>
            <p:ph type="body" sz="quarter" idx="14" hasCustomPrompt="1"/>
          </p:nvPr>
        </p:nvSpPr>
        <p:spPr>
          <a:xfrm>
            <a:off x="171450" y="2036954"/>
            <a:ext cx="8801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47" name="Text Placeholder 46">
            <a:extLst>
              <a:ext uri="{FF2B5EF4-FFF2-40B4-BE49-F238E27FC236}">
                <a16:creationId xmlns:a16="http://schemas.microsoft.com/office/drawing/2014/main" id="{C2E6288E-E83D-1542-8A8F-3D0ADA85AB67}"/>
              </a:ext>
            </a:extLst>
          </p:cNvPr>
          <p:cNvSpPr>
            <a:spLocks noGrp="1"/>
          </p:cNvSpPr>
          <p:nvPr>
            <p:ph type="body" sz="quarter" idx="15" hasCustomPrompt="1"/>
          </p:nvPr>
        </p:nvSpPr>
        <p:spPr>
          <a:xfrm>
            <a:off x="171450" y="1268627"/>
            <a:ext cx="8801100" cy="76471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49"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Slide - Single Line Title w/ Sub – 1 Col</a:t>
            </a:r>
          </a:p>
        </p:txBody>
      </p:sp>
      <p:sp>
        <p:nvSpPr>
          <p:cNvPr id="2" name="Footer Placeholder 1">
            <a:extLst>
              <a:ext uri="{FF2B5EF4-FFF2-40B4-BE49-F238E27FC236}">
                <a16:creationId xmlns:a16="http://schemas.microsoft.com/office/drawing/2014/main" id="{E38CCBE6-60CF-2E48-BFE0-81C54B3DDE80}"/>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0" name="Text Placeholder 46">
            <a:extLst>
              <a:ext uri="{FF2B5EF4-FFF2-40B4-BE49-F238E27FC236}">
                <a16:creationId xmlns:a16="http://schemas.microsoft.com/office/drawing/2014/main" id="{913E3A4B-2B4E-5C4D-86E0-0E4DB5E4A7A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1" name="Title 5">
            <a:extLst>
              <a:ext uri="{FF2B5EF4-FFF2-40B4-BE49-F238E27FC236}">
                <a16:creationId xmlns:a16="http://schemas.microsoft.com/office/drawing/2014/main" id="{E6EFA6D6-6940-6642-AD54-6B5DE89C3AAE}"/>
              </a:ext>
            </a:extLst>
          </p:cNvPr>
          <p:cNvSpPr>
            <a:spLocks noGrp="1"/>
          </p:cNvSpPr>
          <p:nvPr>
            <p:ph type="title" hasCustomPrompt="1"/>
          </p:nvPr>
        </p:nvSpPr>
        <p:spPr>
          <a:xfrm>
            <a:off x="180131" y="257175"/>
            <a:ext cx="8801100" cy="327711"/>
          </a:xfrm>
        </p:spPr>
        <p:txBody>
          <a:bodyPr anchor="ct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2" name="Text Placeholder 65">
            <a:extLst>
              <a:ext uri="{FF2B5EF4-FFF2-40B4-BE49-F238E27FC236}">
                <a16:creationId xmlns:a16="http://schemas.microsoft.com/office/drawing/2014/main" id="{AF173CA3-2CCE-3A4B-908E-A1DEE64D2846}"/>
              </a:ext>
            </a:extLst>
          </p:cNvPr>
          <p:cNvSpPr>
            <a:spLocks noGrp="1"/>
          </p:cNvSpPr>
          <p:nvPr>
            <p:ph type="body" sz="quarter" idx="21" hasCustomPrompt="1"/>
          </p:nvPr>
        </p:nvSpPr>
        <p:spPr>
          <a:xfrm>
            <a:off x="180132" y="602162"/>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a:t>Type here to enter a multi-line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3" name="TextBox 12">
            <a:extLst>
              <a:ext uri="{FF2B5EF4-FFF2-40B4-BE49-F238E27FC236}">
                <a16:creationId xmlns:a16="http://schemas.microsoft.com/office/drawing/2014/main" id="{F8F560A9-0222-9E4E-9E09-72DBA6F13D8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165396292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 Single Line Title w/ Sub | 2 Col">
    <p:bg>
      <p:bgPr>
        <a:solidFill>
          <a:schemeClr val="accent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FA86888-EAB2-F24B-A903-18A63BFDF1EC}"/>
              </a:ext>
            </a:extLst>
          </p:cNvPr>
          <p:cNvSpPr txBox="1"/>
          <p:nvPr userDrawn="1"/>
        </p:nvSpPr>
        <p:spPr>
          <a:xfrm>
            <a:off x="171449"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Slide - Single Line Title w/ Subtitle - 2 Col</a:t>
            </a:r>
          </a:p>
        </p:txBody>
      </p:sp>
      <p:sp>
        <p:nvSpPr>
          <p:cNvPr id="10" name="Text Placeholder 65">
            <a:extLst>
              <a:ext uri="{FF2B5EF4-FFF2-40B4-BE49-F238E27FC236}">
                <a16:creationId xmlns:a16="http://schemas.microsoft.com/office/drawing/2014/main" id="{C7537989-B690-5943-82BF-69F02B2E0C52}"/>
              </a:ext>
            </a:extLst>
          </p:cNvPr>
          <p:cNvSpPr>
            <a:spLocks noGrp="1"/>
          </p:cNvSpPr>
          <p:nvPr>
            <p:ph type="body" sz="quarter" idx="15" hasCustomPrompt="1"/>
          </p:nvPr>
        </p:nvSpPr>
        <p:spPr>
          <a:xfrm>
            <a:off x="171450" y="2036954"/>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3" name="Text Placeholder 46">
            <a:extLst>
              <a:ext uri="{FF2B5EF4-FFF2-40B4-BE49-F238E27FC236}">
                <a16:creationId xmlns:a16="http://schemas.microsoft.com/office/drawing/2014/main" id="{26E9C7D7-3124-6742-A007-CC32425AF770}"/>
              </a:ext>
            </a:extLst>
          </p:cNvPr>
          <p:cNvSpPr>
            <a:spLocks noGrp="1"/>
          </p:cNvSpPr>
          <p:nvPr>
            <p:ph type="body" sz="quarter" idx="16" hasCustomPrompt="1"/>
          </p:nvPr>
        </p:nvSpPr>
        <p:spPr>
          <a:xfrm>
            <a:off x="171450" y="1186249"/>
            <a:ext cx="4229100" cy="847089"/>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4" name="Text Placeholder 65">
            <a:extLst>
              <a:ext uri="{FF2B5EF4-FFF2-40B4-BE49-F238E27FC236}">
                <a16:creationId xmlns:a16="http://schemas.microsoft.com/office/drawing/2014/main" id="{DF967A0C-EB8D-CC4A-B16B-1ED886D1E942}"/>
              </a:ext>
            </a:extLst>
          </p:cNvPr>
          <p:cNvSpPr>
            <a:spLocks noGrp="1"/>
          </p:cNvSpPr>
          <p:nvPr>
            <p:ph type="body" sz="quarter" idx="17" hasCustomPrompt="1"/>
          </p:nvPr>
        </p:nvSpPr>
        <p:spPr>
          <a:xfrm>
            <a:off x="4752131" y="2036954"/>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5" name="Text Placeholder 46">
            <a:extLst>
              <a:ext uri="{FF2B5EF4-FFF2-40B4-BE49-F238E27FC236}">
                <a16:creationId xmlns:a16="http://schemas.microsoft.com/office/drawing/2014/main" id="{0221C400-2A62-814C-8C7E-2173B67AD1BA}"/>
              </a:ext>
            </a:extLst>
          </p:cNvPr>
          <p:cNvSpPr>
            <a:spLocks noGrp="1"/>
          </p:cNvSpPr>
          <p:nvPr>
            <p:ph type="body" sz="quarter" idx="18" hasCustomPrompt="1"/>
          </p:nvPr>
        </p:nvSpPr>
        <p:spPr>
          <a:xfrm>
            <a:off x="4752131" y="1186249"/>
            <a:ext cx="4229100" cy="847089"/>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3" name="Footer Placeholder 2">
            <a:extLst>
              <a:ext uri="{FF2B5EF4-FFF2-40B4-BE49-F238E27FC236}">
                <a16:creationId xmlns:a16="http://schemas.microsoft.com/office/drawing/2014/main" id="{084A95DD-AAEF-F04D-996D-A168E8114749}"/>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6" name="Slide Number Placeholder 5">
            <a:extLst>
              <a:ext uri="{FF2B5EF4-FFF2-40B4-BE49-F238E27FC236}">
                <a16:creationId xmlns:a16="http://schemas.microsoft.com/office/drawing/2014/main" id="{17239AC7-0885-7F4C-AFEA-59AEED453C9C}"/>
              </a:ext>
            </a:extLst>
          </p:cNvPr>
          <p:cNvSpPr>
            <a:spLocks noGrp="1"/>
          </p:cNvSpPr>
          <p:nvPr>
            <p:ph type="sldNum" sz="quarter" idx="12"/>
          </p:nvPr>
        </p:nvSpPr>
        <p:spPr>
          <a:xfrm>
            <a:off x="8485459" y="4972051"/>
            <a:ext cx="550592" cy="182739"/>
          </a:xfrm>
        </p:spPr>
        <p:txBody>
          <a:bodyPr/>
          <a:lstStyle>
            <a:lvl1pPr>
              <a:defRPr b="0" i="0">
                <a:latin typeface="Girl Scout Text Book" panose="02020003000000000000" pitchFamily="18" charset="0"/>
              </a:defRPr>
            </a:lvl1pPr>
          </a:lstStyle>
          <a:p>
            <a:fld id="{7691CCDB-B024-8747-B233-CAD1CBC7A901}" type="slidenum">
              <a:rPr lang="en-US" smtClean="0"/>
              <a:pPr/>
              <a:t>‹#›</a:t>
            </a:fld>
            <a:endParaRPr lang="en-US"/>
          </a:p>
        </p:txBody>
      </p:sp>
      <p:sp>
        <p:nvSpPr>
          <p:cNvPr id="11" name="Title 5">
            <a:extLst>
              <a:ext uri="{FF2B5EF4-FFF2-40B4-BE49-F238E27FC236}">
                <a16:creationId xmlns:a16="http://schemas.microsoft.com/office/drawing/2014/main" id="{2503009B-3FA0-ED4B-9089-09C566032169}"/>
              </a:ext>
            </a:extLst>
          </p:cNvPr>
          <p:cNvSpPr>
            <a:spLocks noGrp="1"/>
          </p:cNvSpPr>
          <p:nvPr>
            <p:ph type="title" hasCustomPrompt="1"/>
          </p:nvPr>
        </p:nvSpPr>
        <p:spPr>
          <a:xfrm>
            <a:off x="180131" y="257175"/>
            <a:ext cx="8801100" cy="327711"/>
          </a:xfrm>
        </p:spPr>
        <p:txBody>
          <a:bodyPr anchor="ct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7" name="Text Placeholder 65">
            <a:extLst>
              <a:ext uri="{FF2B5EF4-FFF2-40B4-BE49-F238E27FC236}">
                <a16:creationId xmlns:a16="http://schemas.microsoft.com/office/drawing/2014/main" id="{AB5C1542-25D2-4F44-8E77-2B68F6E7A501}"/>
              </a:ext>
            </a:extLst>
          </p:cNvPr>
          <p:cNvSpPr>
            <a:spLocks noGrp="1"/>
          </p:cNvSpPr>
          <p:nvPr>
            <p:ph type="body" sz="quarter" idx="20" hasCustomPrompt="1"/>
          </p:nvPr>
        </p:nvSpPr>
        <p:spPr>
          <a:xfrm>
            <a:off x="180132" y="602162"/>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a:t>Type here to enter a multi-line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8" name="Text Placeholder 46">
            <a:extLst>
              <a:ext uri="{FF2B5EF4-FFF2-40B4-BE49-F238E27FC236}">
                <a16:creationId xmlns:a16="http://schemas.microsoft.com/office/drawing/2014/main" id="{803F224D-4A55-CF40-B7E6-AC8D3E3B7248}"/>
              </a:ext>
            </a:extLst>
          </p:cNvPr>
          <p:cNvSpPr>
            <a:spLocks noGrp="1"/>
          </p:cNvSpPr>
          <p:nvPr>
            <p:ph type="body" sz="quarter" idx="21"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9" name="TextBox 18">
            <a:extLst>
              <a:ext uri="{FF2B5EF4-FFF2-40B4-BE49-F238E27FC236}">
                <a16:creationId xmlns:a16="http://schemas.microsoft.com/office/drawing/2014/main" id="{C08C6331-D327-D448-83D6-B3A601B8FB0E}"/>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870224085"/>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White Text - Two Line Title | no Sub | 1 Col">
    <p:bg>
      <p:bgPr>
        <a:solidFill>
          <a:schemeClr val="bg1"/>
        </a:solid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669D23CD-ECB6-4E4E-80F3-343BB5F4B148}"/>
              </a:ext>
            </a:extLst>
          </p:cNvPr>
          <p:cNvGrpSpPr/>
          <p:nvPr userDrawn="1"/>
        </p:nvGrpSpPr>
        <p:grpSpPr>
          <a:xfrm>
            <a:off x="0" y="4956265"/>
            <a:ext cx="9144000" cy="191143"/>
            <a:chOff x="0" y="4956265"/>
            <a:chExt cx="9144000" cy="191143"/>
          </a:xfrm>
        </p:grpSpPr>
        <p:sp>
          <p:nvSpPr>
            <p:cNvPr id="41" name="Rectangle 40">
              <a:extLst>
                <a:ext uri="{FF2B5EF4-FFF2-40B4-BE49-F238E27FC236}">
                  <a16:creationId xmlns:a16="http://schemas.microsoft.com/office/drawing/2014/main" id="{D215E1D2-F1CC-A94E-B3C2-77EB27215706}"/>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2" name="Rectangle 41">
              <a:extLst>
                <a:ext uri="{FF2B5EF4-FFF2-40B4-BE49-F238E27FC236}">
                  <a16:creationId xmlns:a16="http://schemas.microsoft.com/office/drawing/2014/main" id="{AB4FB3FE-99E0-CF4B-AFA7-E4C9A561BCF7}"/>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3" name="Rectangle 42">
              <a:extLst>
                <a:ext uri="{FF2B5EF4-FFF2-40B4-BE49-F238E27FC236}">
                  <a16:creationId xmlns:a16="http://schemas.microsoft.com/office/drawing/2014/main" id="{415C4CF3-CDDF-6C46-885E-C82F07734509}"/>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4" name="Rectangle 43">
              <a:extLst>
                <a:ext uri="{FF2B5EF4-FFF2-40B4-BE49-F238E27FC236}">
                  <a16:creationId xmlns:a16="http://schemas.microsoft.com/office/drawing/2014/main" id="{8D470C35-2CA1-4E4C-97B6-928E5C3DE896}"/>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5B077314-F4FF-E245-A9D2-5A501493AB1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pic>
          <p:nvPicPr>
            <p:cNvPr id="46" name="Graphic 45">
              <a:extLst>
                <a:ext uri="{FF2B5EF4-FFF2-40B4-BE49-F238E27FC236}">
                  <a16:creationId xmlns:a16="http://schemas.microsoft.com/office/drawing/2014/main" id="{0894501E-AEA0-0945-B5C7-84182123ABD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47" name="Graphic 46">
              <a:extLst>
                <a:ext uri="{FF2B5EF4-FFF2-40B4-BE49-F238E27FC236}">
                  <a16:creationId xmlns:a16="http://schemas.microsoft.com/office/drawing/2014/main" id="{3E8DC3CE-027A-4F43-AB78-97EACB3D7E88}"/>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48" name="Graphic 47">
              <a:extLst>
                <a:ext uri="{FF2B5EF4-FFF2-40B4-BE49-F238E27FC236}">
                  <a16:creationId xmlns:a16="http://schemas.microsoft.com/office/drawing/2014/main" id="{B36A41D2-3DCD-814F-9656-ABD9AD7F8CAB}"/>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6" name="Title 5">
            <a:extLst>
              <a:ext uri="{FF2B5EF4-FFF2-40B4-BE49-F238E27FC236}">
                <a16:creationId xmlns:a16="http://schemas.microsoft.com/office/drawing/2014/main" id="{E9FA72DD-D9A3-484B-8C61-C7B8ED048A4C}"/>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a:t>
            </a:r>
            <a:r>
              <a:rPr lang="en-US" err="1"/>
              <a:t>Natus</a:t>
            </a:r>
            <a:r>
              <a:rPr lang="en-US"/>
              <a:t> Error Sit </a:t>
            </a:r>
            <a:r>
              <a:rPr lang="en-US" err="1"/>
              <a:t>Voluptatem</a:t>
            </a:r>
            <a:r>
              <a:rPr lang="en-US"/>
              <a:t> </a:t>
            </a:r>
            <a:r>
              <a:rPr lang="en-US" err="1"/>
              <a:t>Accusantium</a:t>
            </a:r>
            <a:r>
              <a:rPr lang="en-US"/>
              <a:t>.</a:t>
            </a:r>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171450" y="-433137"/>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White Text Slide - Two Line Title – No Sub – 1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171451" y="1808354"/>
            <a:ext cx="8809781"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171451" y="878307"/>
            <a:ext cx="8809781"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3" name="Footer Placeholder 2">
            <a:extLst>
              <a:ext uri="{FF2B5EF4-FFF2-40B4-BE49-F238E27FC236}">
                <a16:creationId xmlns:a16="http://schemas.microsoft.com/office/drawing/2014/main" id="{CF854965-E2FF-1C44-8908-AECC464B414A}"/>
              </a:ext>
            </a:extLst>
          </p:cNvPr>
          <p:cNvSpPr>
            <a:spLocks noGrp="1"/>
          </p:cNvSpPr>
          <p:nvPr>
            <p:ph type="ftr" sz="quarter" idx="16"/>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0" name="Text Placeholder 46">
            <a:extLst>
              <a:ext uri="{FF2B5EF4-FFF2-40B4-BE49-F238E27FC236}">
                <a16:creationId xmlns:a16="http://schemas.microsoft.com/office/drawing/2014/main" id="{E5D1BDA0-4BC7-314C-B715-8F6309B926D7}"/>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39" name="TextBox 38">
            <a:extLst>
              <a:ext uri="{FF2B5EF4-FFF2-40B4-BE49-F238E27FC236}">
                <a16:creationId xmlns:a16="http://schemas.microsoft.com/office/drawing/2014/main" id="{35F9236B-A882-8D42-AB74-23DA276A42B6}"/>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462835805"/>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White Text - Two Line Title | no Sub | 2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DDEB836F-1D9C-9743-A7B0-D44C7E152973}"/>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66AB4771-432F-2749-B613-9DE342B45279}"/>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6E357648-1818-F440-9C19-5FB9BAE2F44D}"/>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0B63FE36-8700-E743-A8B4-72210C4931B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D8825233-5B26-F244-9ACF-85B1831253BA}"/>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4D8E650F-51C4-6944-8AF2-83837A5005F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B6EE6D33-E6EF-8C47-ACC2-F77EB3F020F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9F71B5B4-BCBA-E449-84A5-CC5CB74771C5}"/>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6371C824-7944-D743-88C8-168BD5DA74E3}"/>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180131"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White Text Slide - Two Line Title – No Sub – 2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171450" y="1784660"/>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171450" y="854613"/>
            <a:ext cx="4229100"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0" name="Text Placeholder 65">
            <a:extLst>
              <a:ext uri="{FF2B5EF4-FFF2-40B4-BE49-F238E27FC236}">
                <a16:creationId xmlns:a16="http://schemas.microsoft.com/office/drawing/2014/main" id="{C6B62553-D9FB-494E-AA6D-E407A7DAB2A3}"/>
              </a:ext>
            </a:extLst>
          </p:cNvPr>
          <p:cNvSpPr>
            <a:spLocks noGrp="1"/>
          </p:cNvSpPr>
          <p:nvPr>
            <p:ph type="body" sz="quarter" idx="16" hasCustomPrompt="1"/>
          </p:nvPr>
        </p:nvSpPr>
        <p:spPr>
          <a:xfrm>
            <a:off x="4743450" y="1784660"/>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1" name="Text Placeholder 46">
            <a:extLst>
              <a:ext uri="{FF2B5EF4-FFF2-40B4-BE49-F238E27FC236}">
                <a16:creationId xmlns:a16="http://schemas.microsoft.com/office/drawing/2014/main" id="{169D66DF-15E3-304C-8008-B22FA84B8BB5}"/>
              </a:ext>
            </a:extLst>
          </p:cNvPr>
          <p:cNvSpPr>
            <a:spLocks noGrp="1"/>
          </p:cNvSpPr>
          <p:nvPr>
            <p:ph type="body" sz="quarter" idx="17" hasCustomPrompt="1"/>
          </p:nvPr>
        </p:nvSpPr>
        <p:spPr>
          <a:xfrm>
            <a:off x="4743450" y="854613"/>
            <a:ext cx="4229100" cy="926431"/>
          </a:xfrm>
        </p:spPr>
        <p:txBody>
          <a:bodyPr anchor="b">
            <a:normAutofit/>
          </a:bodyPr>
          <a:lstStyle>
            <a:lvl1pPr marL="0" marR="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3" name="Footer Placeholder 2">
            <a:extLst>
              <a:ext uri="{FF2B5EF4-FFF2-40B4-BE49-F238E27FC236}">
                <a16:creationId xmlns:a16="http://schemas.microsoft.com/office/drawing/2014/main" id="{013505F0-4477-9C4F-BD95-F652BF09290A}"/>
              </a:ext>
            </a:extLst>
          </p:cNvPr>
          <p:cNvSpPr>
            <a:spLocks noGrp="1"/>
          </p:cNvSpPr>
          <p:nvPr>
            <p:ph type="ftr" sz="quarter" idx="18"/>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2" name="Title 5">
            <a:extLst>
              <a:ext uri="{FF2B5EF4-FFF2-40B4-BE49-F238E27FC236}">
                <a16:creationId xmlns:a16="http://schemas.microsoft.com/office/drawing/2014/main" id="{990E713D-8434-CB43-8BDE-A2F3F75038DD}"/>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a:t>
            </a:r>
            <a:r>
              <a:rPr lang="en-US" err="1"/>
              <a:t>Natus</a:t>
            </a:r>
            <a:r>
              <a:rPr lang="en-US"/>
              <a:t> Error Sit </a:t>
            </a:r>
            <a:r>
              <a:rPr lang="en-US" err="1"/>
              <a:t>Voluptatem</a:t>
            </a:r>
            <a:r>
              <a:rPr lang="en-US"/>
              <a:t> </a:t>
            </a:r>
            <a:r>
              <a:rPr lang="en-US" err="1"/>
              <a:t>Accusantium</a:t>
            </a:r>
            <a:r>
              <a:rPr lang="en-US"/>
              <a:t>.</a:t>
            </a:r>
          </a:p>
        </p:txBody>
      </p:sp>
      <p:sp>
        <p:nvSpPr>
          <p:cNvPr id="13" name="Text Placeholder 46">
            <a:extLst>
              <a:ext uri="{FF2B5EF4-FFF2-40B4-BE49-F238E27FC236}">
                <a16:creationId xmlns:a16="http://schemas.microsoft.com/office/drawing/2014/main" id="{0C929446-E77B-D14C-9234-E26121184EED}"/>
              </a:ext>
            </a:extLst>
          </p:cNvPr>
          <p:cNvSpPr>
            <a:spLocks noGrp="1"/>
          </p:cNvSpPr>
          <p:nvPr>
            <p:ph type="body" sz="quarter" idx="19"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42" name="TextBox 41">
            <a:extLst>
              <a:ext uri="{FF2B5EF4-FFF2-40B4-BE49-F238E27FC236}">
                <a16:creationId xmlns:a16="http://schemas.microsoft.com/office/drawing/2014/main" id="{77557586-C1C7-EE4F-A63A-3B8C6285D1B1}"/>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240982716"/>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180131"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White Text Slide - Two Line Title – w/ Sub – 1 Col</a:t>
            </a:r>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a:t>Type here to enter a multi-line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a:t>
            </a:r>
            <a:r>
              <a:rPr lang="en-US" err="1"/>
              <a:t>Natus</a:t>
            </a:r>
            <a:r>
              <a:rPr lang="en-US"/>
              <a:t> Error Sit </a:t>
            </a:r>
            <a:r>
              <a:rPr lang="en-US" err="1"/>
              <a:t>Voluptatem</a:t>
            </a:r>
            <a:r>
              <a:rPr lang="en-US"/>
              <a:t> </a:t>
            </a:r>
            <a:r>
              <a:rPr lang="en-US" err="1"/>
              <a:t>Accusantium</a:t>
            </a:r>
            <a:r>
              <a:rPr lang="en-US"/>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42" name="TextBox 41">
            <a:extLst>
              <a:ext uri="{FF2B5EF4-FFF2-40B4-BE49-F238E27FC236}">
                <a16:creationId xmlns:a16="http://schemas.microsoft.com/office/drawing/2014/main" id="{2BA59910-E550-9C4F-96E0-544DDEE9E224}"/>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1881439202"/>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2 Col">
    <p:bg>
      <p:bgPr>
        <a:solidFill>
          <a:schemeClr val="bg1"/>
        </a:solidFill>
        <a:effectLst/>
      </p:bgPr>
    </p:bg>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B43B84A1-76D2-7F47-A06C-C588BDBA065E}"/>
              </a:ext>
            </a:extLst>
          </p:cNvPr>
          <p:cNvGrpSpPr/>
          <p:nvPr userDrawn="1"/>
        </p:nvGrpSpPr>
        <p:grpSpPr>
          <a:xfrm>
            <a:off x="0" y="4956265"/>
            <a:ext cx="9144000" cy="191143"/>
            <a:chOff x="0" y="4956265"/>
            <a:chExt cx="9144000" cy="191143"/>
          </a:xfrm>
        </p:grpSpPr>
        <p:sp>
          <p:nvSpPr>
            <p:cNvPr id="45" name="Rectangle 44">
              <a:extLst>
                <a:ext uri="{FF2B5EF4-FFF2-40B4-BE49-F238E27FC236}">
                  <a16:creationId xmlns:a16="http://schemas.microsoft.com/office/drawing/2014/main" id="{C59D7609-37D8-6B41-B825-3D8DD8459AEC}"/>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C220141-DD9D-C24C-AC0D-F13119DDF71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B8EB52E8-D3C3-B947-97ED-3391CD208E08}"/>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8DC8107-EDFB-294A-8FDC-69B758C2C304}"/>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9" name="Rectangle 48">
              <a:extLst>
                <a:ext uri="{FF2B5EF4-FFF2-40B4-BE49-F238E27FC236}">
                  <a16:creationId xmlns:a16="http://schemas.microsoft.com/office/drawing/2014/main" id="{FA09B338-0ED5-E443-A476-1E56DAC39DD6}"/>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pic>
          <p:nvPicPr>
            <p:cNvPr id="50" name="Graphic 49">
              <a:extLst>
                <a:ext uri="{FF2B5EF4-FFF2-40B4-BE49-F238E27FC236}">
                  <a16:creationId xmlns:a16="http://schemas.microsoft.com/office/drawing/2014/main" id="{7A346323-473B-F446-A5C1-68CFD7AE414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1" name="Graphic 50">
              <a:extLst>
                <a:ext uri="{FF2B5EF4-FFF2-40B4-BE49-F238E27FC236}">
                  <a16:creationId xmlns:a16="http://schemas.microsoft.com/office/drawing/2014/main" id="{615B4D4B-2AA2-5F42-A45C-F449FBE1477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2" name="Graphic 51">
              <a:extLst>
                <a:ext uri="{FF2B5EF4-FFF2-40B4-BE49-F238E27FC236}">
                  <a16:creationId xmlns:a16="http://schemas.microsoft.com/office/drawing/2014/main" id="{EE809DD0-CAAA-FF4F-A300-5C4EC770696C}"/>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180131"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White Text Slide - Two Line Title – w/  Sub – 2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171450" y="2212019"/>
            <a:ext cx="4229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171450" y="1442283"/>
            <a:ext cx="4229100" cy="766120"/>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0" name="Text Placeholder 65">
            <a:extLst>
              <a:ext uri="{FF2B5EF4-FFF2-40B4-BE49-F238E27FC236}">
                <a16:creationId xmlns:a16="http://schemas.microsoft.com/office/drawing/2014/main" id="{C6B62553-D9FB-494E-AA6D-E407A7DAB2A3}"/>
              </a:ext>
            </a:extLst>
          </p:cNvPr>
          <p:cNvSpPr>
            <a:spLocks noGrp="1"/>
          </p:cNvSpPr>
          <p:nvPr>
            <p:ph type="body" sz="quarter" idx="16" hasCustomPrompt="1"/>
          </p:nvPr>
        </p:nvSpPr>
        <p:spPr>
          <a:xfrm>
            <a:off x="4743450" y="2212019"/>
            <a:ext cx="4229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1" name="Text Placeholder 46">
            <a:extLst>
              <a:ext uri="{FF2B5EF4-FFF2-40B4-BE49-F238E27FC236}">
                <a16:creationId xmlns:a16="http://schemas.microsoft.com/office/drawing/2014/main" id="{169D66DF-15E3-304C-8008-B22FA84B8BB5}"/>
              </a:ext>
            </a:extLst>
          </p:cNvPr>
          <p:cNvSpPr>
            <a:spLocks noGrp="1"/>
          </p:cNvSpPr>
          <p:nvPr>
            <p:ph type="body" sz="quarter" idx="17" hasCustomPrompt="1"/>
          </p:nvPr>
        </p:nvSpPr>
        <p:spPr>
          <a:xfrm>
            <a:off x="4743450" y="1442283"/>
            <a:ext cx="4229100" cy="766120"/>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3" name="Footer Placeholder 2">
            <a:extLst>
              <a:ext uri="{FF2B5EF4-FFF2-40B4-BE49-F238E27FC236}">
                <a16:creationId xmlns:a16="http://schemas.microsoft.com/office/drawing/2014/main" id="{1817129F-FACA-1C40-B478-B0DDD2F2150A}"/>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3" name="Text Placeholder 65">
            <a:extLst>
              <a:ext uri="{FF2B5EF4-FFF2-40B4-BE49-F238E27FC236}">
                <a16:creationId xmlns:a16="http://schemas.microsoft.com/office/drawing/2014/main" id="{525E6B6F-30AB-C04C-8938-13AD7AE7B5D3}"/>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a:t>Type here to enter a multi-line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4" name="Title 5">
            <a:extLst>
              <a:ext uri="{FF2B5EF4-FFF2-40B4-BE49-F238E27FC236}">
                <a16:creationId xmlns:a16="http://schemas.microsoft.com/office/drawing/2014/main" id="{AC8D78B5-2063-6F48-97D9-A08770338D8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a:t>
            </a:r>
            <a:r>
              <a:rPr lang="en-US" err="1"/>
              <a:t>Natus</a:t>
            </a:r>
            <a:r>
              <a:rPr lang="en-US"/>
              <a:t> Error Sit </a:t>
            </a:r>
            <a:r>
              <a:rPr lang="en-US" err="1"/>
              <a:t>Voluptatem</a:t>
            </a:r>
            <a:r>
              <a:rPr lang="en-US"/>
              <a:t> </a:t>
            </a:r>
            <a:r>
              <a:rPr lang="en-US" err="1"/>
              <a:t>Accusantium</a:t>
            </a:r>
            <a:r>
              <a:rPr lang="en-US"/>
              <a:t>.</a:t>
            </a:r>
          </a:p>
        </p:txBody>
      </p:sp>
      <p:sp>
        <p:nvSpPr>
          <p:cNvPr id="15" name="Text Placeholder 46">
            <a:extLst>
              <a:ext uri="{FF2B5EF4-FFF2-40B4-BE49-F238E27FC236}">
                <a16:creationId xmlns:a16="http://schemas.microsoft.com/office/drawing/2014/main" id="{78409E93-D3DC-744B-9F99-5D75E928BA5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43" name="TextBox 42">
            <a:extLst>
              <a:ext uri="{FF2B5EF4-FFF2-40B4-BE49-F238E27FC236}">
                <a16:creationId xmlns:a16="http://schemas.microsoft.com/office/drawing/2014/main" id="{A6EFBBC0-493B-7E44-AB86-16C8733820ED}"/>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802463430"/>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White Text - Single Line Title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8D9C1F0-4055-424E-A4D0-4C1507372915}"/>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4043804A-72C3-2946-9063-7AB1D3F4479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2C835996-6EDE-C446-B72D-C6D6DF27CC46}"/>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665594C5-E0FD-6247-99DD-EC3354FAC319}"/>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5D5B769A-3EF4-6545-8F12-244428E2F3A3}"/>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9" name="Rectangle 48">
              <a:extLst>
                <a:ext uri="{FF2B5EF4-FFF2-40B4-BE49-F238E27FC236}">
                  <a16:creationId xmlns:a16="http://schemas.microsoft.com/office/drawing/2014/main" id="{C12AA5BA-10AE-8546-A515-9E4B7BC7E082}"/>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pic>
          <p:nvPicPr>
            <p:cNvPr id="50" name="Graphic 49">
              <a:extLst>
                <a:ext uri="{FF2B5EF4-FFF2-40B4-BE49-F238E27FC236}">
                  <a16:creationId xmlns:a16="http://schemas.microsoft.com/office/drawing/2014/main" id="{6CB1AAD1-99E0-8A43-9D6C-70E0841E431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1" name="Graphic 50">
              <a:extLst>
                <a:ext uri="{FF2B5EF4-FFF2-40B4-BE49-F238E27FC236}">
                  <a16:creationId xmlns:a16="http://schemas.microsoft.com/office/drawing/2014/main" id="{9E1B42D6-4E1D-914A-9B71-9079F1EDA35C}"/>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2" name="Graphic 51">
              <a:extLst>
                <a:ext uri="{FF2B5EF4-FFF2-40B4-BE49-F238E27FC236}">
                  <a16:creationId xmlns:a16="http://schemas.microsoft.com/office/drawing/2014/main" id="{DC4DD1EA-608A-4540-9833-0E299753875F}"/>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42" name="Text Placeholder 65">
            <a:extLst>
              <a:ext uri="{FF2B5EF4-FFF2-40B4-BE49-F238E27FC236}">
                <a16:creationId xmlns:a16="http://schemas.microsoft.com/office/drawing/2014/main" id="{906C2DA4-C243-9E4C-8A1C-B4BD1442B0B7}"/>
              </a:ext>
            </a:extLst>
          </p:cNvPr>
          <p:cNvSpPr>
            <a:spLocks noGrp="1"/>
          </p:cNvSpPr>
          <p:nvPr>
            <p:ph type="body" sz="quarter" idx="14" hasCustomPrompt="1"/>
          </p:nvPr>
        </p:nvSpPr>
        <p:spPr>
          <a:xfrm>
            <a:off x="171450" y="2036954"/>
            <a:ext cx="8801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47" name="Text Placeholder 46">
            <a:extLst>
              <a:ext uri="{FF2B5EF4-FFF2-40B4-BE49-F238E27FC236}">
                <a16:creationId xmlns:a16="http://schemas.microsoft.com/office/drawing/2014/main" id="{C2E6288E-E83D-1542-8A8F-3D0ADA85AB67}"/>
              </a:ext>
            </a:extLst>
          </p:cNvPr>
          <p:cNvSpPr>
            <a:spLocks noGrp="1"/>
          </p:cNvSpPr>
          <p:nvPr>
            <p:ph type="body" sz="quarter" idx="15" hasCustomPrompt="1"/>
          </p:nvPr>
        </p:nvSpPr>
        <p:spPr>
          <a:xfrm>
            <a:off x="171450" y="1268627"/>
            <a:ext cx="8801100" cy="76471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49"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White Text Slide - Single Line Title w/ Sub – 1 Col</a:t>
            </a:r>
          </a:p>
        </p:txBody>
      </p:sp>
      <p:sp>
        <p:nvSpPr>
          <p:cNvPr id="2" name="Footer Placeholder 1">
            <a:extLst>
              <a:ext uri="{FF2B5EF4-FFF2-40B4-BE49-F238E27FC236}">
                <a16:creationId xmlns:a16="http://schemas.microsoft.com/office/drawing/2014/main" id="{E38CCBE6-60CF-2E48-BFE0-81C54B3DDE80}"/>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0" name="Text Placeholder 46">
            <a:extLst>
              <a:ext uri="{FF2B5EF4-FFF2-40B4-BE49-F238E27FC236}">
                <a16:creationId xmlns:a16="http://schemas.microsoft.com/office/drawing/2014/main" id="{913E3A4B-2B4E-5C4D-86E0-0E4DB5E4A7A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1" name="Title 5">
            <a:extLst>
              <a:ext uri="{FF2B5EF4-FFF2-40B4-BE49-F238E27FC236}">
                <a16:creationId xmlns:a16="http://schemas.microsoft.com/office/drawing/2014/main" id="{E6EFA6D6-6940-6642-AD54-6B5DE89C3AAE}"/>
              </a:ext>
            </a:extLst>
          </p:cNvPr>
          <p:cNvSpPr>
            <a:spLocks noGrp="1"/>
          </p:cNvSpPr>
          <p:nvPr>
            <p:ph type="title" hasCustomPrompt="1"/>
          </p:nvPr>
        </p:nvSpPr>
        <p:spPr>
          <a:xfrm>
            <a:off x="180131" y="257175"/>
            <a:ext cx="8801100" cy="327711"/>
          </a:xfrm>
        </p:spPr>
        <p:txBody>
          <a:bodyPr anchor="ct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2" name="Text Placeholder 65">
            <a:extLst>
              <a:ext uri="{FF2B5EF4-FFF2-40B4-BE49-F238E27FC236}">
                <a16:creationId xmlns:a16="http://schemas.microsoft.com/office/drawing/2014/main" id="{AF173CA3-2CCE-3A4B-908E-A1DEE64D2846}"/>
              </a:ext>
            </a:extLst>
          </p:cNvPr>
          <p:cNvSpPr>
            <a:spLocks noGrp="1"/>
          </p:cNvSpPr>
          <p:nvPr>
            <p:ph type="body" sz="quarter" idx="21" hasCustomPrompt="1"/>
          </p:nvPr>
        </p:nvSpPr>
        <p:spPr>
          <a:xfrm>
            <a:off x="180132" y="602162"/>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a:t>Type here to enter a multi-line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41" name="TextBox 40">
            <a:extLst>
              <a:ext uri="{FF2B5EF4-FFF2-40B4-BE49-F238E27FC236}">
                <a16:creationId xmlns:a16="http://schemas.microsoft.com/office/drawing/2014/main" id="{20F4D5A1-8E2D-E649-90E8-B9CBFB00E662}"/>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553544570"/>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White Text - Single Line Title w/ Sub | 2 Col">
    <p:bg>
      <p:bgPr>
        <a:solidFill>
          <a:schemeClr val="bg1"/>
        </a:solidFill>
        <a:effectLst/>
      </p:bgPr>
    </p:bg>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339D2D80-1B61-F545-88A7-D1F9B8849238}"/>
              </a:ext>
            </a:extLst>
          </p:cNvPr>
          <p:cNvGrpSpPr/>
          <p:nvPr userDrawn="1"/>
        </p:nvGrpSpPr>
        <p:grpSpPr>
          <a:xfrm>
            <a:off x="0" y="4956265"/>
            <a:ext cx="9144000" cy="191143"/>
            <a:chOff x="0" y="4956265"/>
            <a:chExt cx="9144000" cy="191143"/>
          </a:xfrm>
        </p:grpSpPr>
        <p:sp>
          <p:nvSpPr>
            <p:cNvPr id="49" name="Rectangle 48">
              <a:extLst>
                <a:ext uri="{FF2B5EF4-FFF2-40B4-BE49-F238E27FC236}">
                  <a16:creationId xmlns:a16="http://schemas.microsoft.com/office/drawing/2014/main" id="{6CB377F7-4CC1-0443-9E4B-76BE69288D3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50" name="Rectangle 49">
              <a:extLst>
                <a:ext uri="{FF2B5EF4-FFF2-40B4-BE49-F238E27FC236}">
                  <a16:creationId xmlns:a16="http://schemas.microsoft.com/office/drawing/2014/main" id="{3376B203-20D5-0845-81B3-E2444461228B}"/>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51" name="Rectangle 50">
              <a:extLst>
                <a:ext uri="{FF2B5EF4-FFF2-40B4-BE49-F238E27FC236}">
                  <a16:creationId xmlns:a16="http://schemas.microsoft.com/office/drawing/2014/main" id="{12DDE830-CA90-8344-BD8B-99EDB3C70162}"/>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52" name="Rectangle 51">
              <a:extLst>
                <a:ext uri="{FF2B5EF4-FFF2-40B4-BE49-F238E27FC236}">
                  <a16:creationId xmlns:a16="http://schemas.microsoft.com/office/drawing/2014/main" id="{7A46951A-6437-574B-A4A0-AF9419A1FF38}"/>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53" name="Rectangle 52">
              <a:extLst>
                <a:ext uri="{FF2B5EF4-FFF2-40B4-BE49-F238E27FC236}">
                  <a16:creationId xmlns:a16="http://schemas.microsoft.com/office/drawing/2014/main" id="{E8E59BF0-BE99-2345-9CA6-6694AB2D4BAF}"/>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pic>
          <p:nvPicPr>
            <p:cNvPr id="54" name="Graphic 53">
              <a:extLst>
                <a:ext uri="{FF2B5EF4-FFF2-40B4-BE49-F238E27FC236}">
                  <a16:creationId xmlns:a16="http://schemas.microsoft.com/office/drawing/2014/main" id="{3CD4963C-3D0D-6940-83FF-6A9649F4506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5" name="Graphic 54">
              <a:extLst>
                <a:ext uri="{FF2B5EF4-FFF2-40B4-BE49-F238E27FC236}">
                  <a16:creationId xmlns:a16="http://schemas.microsoft.com/office/drawing/2014/main" id="{0CC36751-F9A0-D74E-8708-CE431729B01B}"/>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6" name="Graphic 55">
              <a:extLst>
                <a:ext uri="{FF2B5EF4-FFF2-40B4-BE49-F238E27FC236}">
                  <a16:creationId xmlns:a16="http://schemas.microsoft.com/office/drawing/2014/main" id="{FD1E7EDB-9810-E84F-9E0D-E7EFD3CCA7DC}"/>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12" name="TextBox 11">
            <a:extLst>
              <a:ext uri="{FF2B5EF4-FFF2-40B4-BE49-F238E27FC236}">
                <a16:creationId xmlns:a16="http://schemas.microsoft.com/office/drawing/2014/main" id="{CFA86888-EAB2-F24B-A903-18A63BFDF1EC}"/>
              </a:ext>
            </a:extLst>
          </p:cNvPr>
          <p:cNvSpPr txBox="1"/>
          <p:nvPr userDrawn="1"/>
        </p:nvSpPr>
        <p:spPr>
          <a:xfrm>
            <a:off x="171449"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White Text Slide - Single Line Title w/ Subtitle - 2 Col</a:t>
            </a:r>
          </a:p>
        </p:txBody>
      </p:sp>
      <p:sp>
        <p:nvSpPr>
          <p:cNvPr id="10" name="Text Placeholder 65">
            <a:extLst>
              <a:ext uri="{FF2B5EF4-FFF2-40B4-BE49-F238E27FC236}">
                <a16:creationId xmlns:a16="http://schemas.microsoft.com/office/drawing/2014/main" id="{C7537989-B690-5943-82BF-69F02B2E0C52}"/>
              </a:ext>
            </a:extLst>
          </p:cNvPr>
          <p:cNvSpPr>
            <a:spLocks noGrp="1"/>
          </p:cNvSpPr>
          <p:nvPr>
            <p:ph type="body" sz="quarter" idx="15" hasCustomPrompt="1"/>
          </p:nvPr>
        </p:nvSpPr>
        <p:spPr>
          <a:xfrm>
            <a:off x="171450" y="2036954"/>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3" name="Text Placeholder 46">
            <a:extLst>
              <a:ext uri="{FF2B5EF4-FFF2-40B4-BE49-F238E27FC236}">
                <a16:creationId xmlns:a16="http://schemas.microsoft.com/office/drawing/2014/main" id="{26E9C7D7-3124-6742-A007-CC32425AF770}"/>
              </a:ext>
            </a:extLst>
          </p:cNvPr>
          <p:cNvSpPr>
            <a:spLocks noGrp="1"/>
          </p:cNvSpPr>
          <p:nvPr>
            <p:ph type="body" sz="quarter" idx="16" hasCustomPrompt="1"/>
          </p:nvPr>
        </p:nvSpPr>
        <p:spPr>
          <a:xfrm>
            <a:off x="171450" y="1186249"/>
            <a:ext cx="4229100" cy="847089"/>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4" name="Text Placeholder 65">
            <a:extLst>
              <a:ext uri="{FF2B5EF4-FFF2-40B4-BE49-F238E27FC236}">
                <a16:creationId xmlns:a16="http://schemas.microsoft.com/office/drawing/2014/main" id="{DF967A0C-EB8D-CC4A-B16B-1ED886D1E942}"/>
              </a:ext>
            </a:extLst>
          </p:cNvPr>
          <p:cNvSpPr>
            <a:spLocks noGrp="1"/>
          </p:cNvSpPr>
          <p:nvPr>
            <p:ph type="body" sz="quarter" idx="17" hasCustomPrompt="1"/>
          </p:nvPr>
        </p:nvSpPr>
        <p:spPr>
          <a:xfrm>
            <a:off x="4752131" y="2036954"/>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5" name="Text Placeholder 46">
            <a:extLst>
              <a:ext uri="{FF2B5EF4-FFF2-40B4-BE49-F238E27FC236}">
                <a16:creationId xmlns:a16="http://schemas.microsoft.com/office/drawing/2014/main" id="{0221C400-2A62-814C-8C7E-2173B67AD1BA}"/>
              </a:ext>
            </a:extLst>
          </p:cNvPr>
          <p:cNvSpPr>
            <a:spLocks noGrp="1"/>
          </p:cNvSpPr>
          <p:nvPr>
            <p:ph type="body" sz="quarter" idx="18" hasCustomPrompt="1"/>
          </p:nvPr>
        </p:nvSpPr>
        <p:spPr>
          <a:xfrm>
            <a:off x="4752131" y="1186249"/>
            <a:ext cx="4229100" cy="847089"/>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3" name="Footer Placeholder 2">
            <a:extLst>
              <a:ext uri="{FF2B5EF4-FFF2-40B4-BE49-F238E27FC236}">
                <a16:creationId xmlns:a16="http://schemas.microsoft.com/office/drawing/2014/main" id="{084A95DD-AAEF-F04D-996D-A168E8114749}"/>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6" name="Slide Number Placeholder 5">
            <a:extLst>
              <a:ext uri="{FF2B5EF4-FFF2-40B4-BE49-F238E27FC236}">
                <a16:creationId xmlns:a16="http://schemas.microsoft.com/office/drawing/2014/main" id="{17239AC7-0885-7F4C-AFEA-59AEED453C9C}"/>
              </a:ext>
            </a:extLst>
          </p:cNvPr>
          <p:cNvSpPr>
            <a:spLocks noGrp="1"/>
          </p:cNvSpPr>
          <p:nvPr>
            <p:ph type="sldNum" sz="quarter" idx="12"/>
          </p:nvPr>
        </p:nvSpPr>
        <p:spPr>
          <a:xfrm>
            <a:off x="8485459" y="4972051"/>
            <a:ext cx="550592" cy="182739"/>
          </a:xfrm>
        </p:spPr>
        <p:txBody>
          <a:bodyPr/>
          <a:lstStyle>
            <a:lvl1pPr>
              <a:defRPr b="0" i="0">
                <a:latin typeface="Girl Scout Text Book" panose="02020003000000000000" pitchFamily="18" charset="0"/>
              </a:defRPr>
            </a:lvl1pPr>
          </a:lstStyle>
          <a:p>
            <a:fld id="{7691CCDB-B024-8747-B233-CAD1CBC7A901}" type="slidenum">
              <a:rPr lang="en-US" smtClean="0"/>
              <a:pPr/>
              <a:t>‹#›</a:t>
            </a:fld>
            <a:endParaRPr lang="en-US"/>
          </a:p>
        </p:txBody>
      </p:sp>
      <p:sp>
        <p:nvSpPr>
          <p:cNvPr id="11" name="Title 5">
            <a:extLst>
              <a:ext uri="{FF2B5EF4-FFF2-40B4-BE49-F238E27FC236}">
                <a16:creationId xmlns:a16="http://schemas.microsoft.com/office/drawing/2014/main" id="{2503009B-3FA0-ED4B-9089-09C566032169}"/>
              </a:ext>
            </a:extLst>
          </p:cNvPr>
          <p:cNvSpPr>
            <a:spLocks noGrp="1"/>
          </p:cNvSpPr>
          <p:nvPr>
            <p:ph type="title" hasCustomPrompt="1"/>
          </p:nvPr>
        </p:nvSpPr>
        <p:spPr>
          <a:xfrm>
            <a:off x="180131" y="257175"/>
            <a:ext cx="8801100" cy="327711"/>
          </a:xfrm>
        </p:spPr>
        <p:txBody>
          <a:bodyPr anchor="ct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7" name="Text Placeholder 65">
            <a:extLst>
              <a:ext uri="{FF2B5EF4-FFF2-40B4-BE49-F238E27FC236}">
                <a16:creationId xmlns:a16="http://schemas.microsoft.com/office/drawing/2014/main" id="{AB5C1542-25D2-4F44-8E77-2B68F6E7A501}"/>
              </a:ext>
            </a:extLst>
          </p:cNvPr>
          <p:cNvSpPr>
            <a:spLocks noGrp="1"/>
          </p:cNvSpPr>
          <p:nvPr>
            <p:ph type="body" sz="quarter" idx="20" hasCustomPrompt="1"/>
          </p:nvPr>
        </p:nvSpPr>
        <p:spPr>
          <a:xfrm>
            <a:off x="180132" y="602162"/>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a:t>Type here to enter a multi-line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18" name="Text Placeholder 46">
            <a:extLst>
              <a:ext uri="{FF2B5EF4-FFF2-40B4-BE49-F238E27FC236}">
                <a16:creationId xmlns:a16="http://schemas.microsoft.com/office/drawing/2014/main" id="{803F224D-4A55-CF40-B7E6-AC8D3E3B7248}"/>
              </a:ext>
            </a:extLst>
          </p:cNvPr>
          <p:cNvSpPr>
            <a:spLocks noGrp="1"/>
          </p:cNvSpPr>
          <p:nvPr>
            <p:ph type="body" sz="quarter" idx="21"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47" name="TextBox 46">
            <a:extLst>
              <a:ext uri="{FF2B5EF4-FFF2-40B4-BE49-F238E27FC236}">
                <a16:creationId xmlns:a16="http://schemas.microsoft.com/office/drawing/2014/main" id="{3F0C076A-742B-4247-AB97-5B3FC1D21B4E}"/>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749341133"/>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w/ Image | Octagon Frame">
    <p:bg>
      <p:bgPr>
        <a:solidFill>
          <a:schemeClr val="accent1"/>
        </a:solidFill>
        <a:effectLst/>
      </p:bgPr>
    </p:bg>
    <p:spTree>
      <p:nvGrpSpPr>
        <p:cNvPr id="1" name=""/>
        <p:cNvGrpSpPr/>
        <p:nvPr/>
      </p:nvGrpSpPr>
      <p:grpSpPr>
        <a:xfrm>
          <a:off x="0" y="0"/>
          <a:ext cx="0" cy="0"/>
          <a:chOff x="0" y="0"/>
          <a:chExt cx="0" cy="0"/>
        </a:xfrm>
      </p:grpSpPr>
      <p:sp>
        <p:nvSpPr>
          <p:cNvPr id="80" name="Picture Placeholder 79">
            <a:extLst>
              <a:ext uri="{FF2B5EF4-FFF2-40B4-BE49-F238E27FC236}">
                <a16:creationId xmlns:a16="http://schemas.microsoft.com/office/drawing/2014/main" id="{1B73BACB-D968-114A-8EC2-194EBB979DB9}"/>
              </a:ext>
            </a:extLst>
          </p:cNvPr>
          <p:cNvSpPr>
            <a:spLocks noGrp="1"/>
          </p:cNvSpPr>
          <p:nvPr>
            <p:ph type="pic" sz="quarter" idx="15" hasCustomPrompt="1"/>
          </p:nvPr>
        </p:nvSpPr>
        <p:spPr>
          <a:xfrm>
            <a:off x="176310" y="697944"/>
            <a:ext cx="4228339" cy="4228258"/>
          </a:xfrm>
          <a:custGeom>
            <a:avLst/>
            <a:gdLst>
              <a:gd name="connsiteX0" fmla="*/ 1755680 w 5637785"/>
              <a:gd name="connsiteY0" fmla="*/ 0 h 5637677"/>
              <a:gd name="connsiteX1" fmla="*/ 3881946 w 5637785"/>
              <a:gd name="connsiteY1" fmla="*/ 0 h 5637677"/>
              <a:gd name="connsiteX2" fmla="*/ 4060419 w 5637785"/>
              <a:gd name="connsiteY2" fmla="*/ 73935 h 5637677"/>
              <a:gd name="connsiteX3" fmla="*/ 5563742 w 5637785"/>
              <a:gd name="connsiteY3" fmla="*/ 1577259 h 5637677"/>
              <a:gd name="connsiteX4" fmla="*/ 5637785 w 5637785"/>
              <a:gd name="connsiteY4" fmla="*/ 1755732 h 5637677"/>
              <a:gd name="connsiteX5" fmla="*/ 5637785 w 5637785"/>
              <a:gd name="connsiteY5" fmla="*/ 3881945 h 5637677"/>
              <a:gd name="connsiteX6" fmla="*/ 5563849 w 5637785"/>
              <a:gd name="connsiteY6" fmla="*/ 4060417 h 5637677"/>
              <a:gd name="connsiteX7" fmla="*/ 4060526 w 5637785"/>
              <a:gd name="connsiteY7" fmla="*/ 5563741 h 5637677"/>
              <a:gd name="connsiteX8" fmla="*/ 3882053 w 5637785"/>
              <a:gd name="connsiteY8" fmla="*/ 5637677 h 5637677"/>
              <a:gd name="connsiteX9" fmla="*/ 1755680 w 5637785"/>
              <a:gd name="connsiteY9" fmla="*/ 5637677 h 5637677"/>
              <a:gd name="connsiteX10" fmla="*/ 1577207 w 5637785"/>
              <a:gd name="connsiteY10" fmla="*/ 5563741 h 5637677"/>
              <a:gd name="connsiteX11" fmla="*/ 73883 w 5637785"/>
              <a:gd name="connsiteY11" fmla="*/ 4060417 h 5637677"/>
              <a:gd name="connsiteX12" fmla="*/ 1 w 5637785"/>
              <a:gd name="connsiteY12" fmla="*/ 3881945 h 5637677"/>
              <a:gd name="connsiteX13" fmla="*/ 1 w 5637785"/>
              <a:gd name="connsiteY13" fmla="*/ 1755732 h 5637677"/>
              <a:gd name="connsiteX14" fmla="*/ 73883 w 5637785"/>
              <a:gd name="connsiteY14" fmla="*/ 1577259 h 5637677"/>
              <a:gd name="connsiteX15" fmla="*/ 1577207 w 5637785"/>
              <a:gd name="connsiteY15" fmla="*/ 73935 h 5637677"/>
              <a:gd name="connsiteX16" fmla="*/ 1755680 w 5637785"/>
              <a:gd name="connsiteY16" fmla="*/ 0 h 563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7785" h="5637677">
                <a:moveTo>
                  <a:pt x="1755680" y="0"/>
                </a:moveTo>
                <a:lnTo>
                  <a:pt x="3881946" y="0"/>
                </a:lnTo>
                <a:cubicBezTo>
                  <a:pt x="3948889" y="4"/>
                  <a:pt x="4013088" y="26599"/>
                  <a:pt x="4060419" y="73935"/>
                </a:cubicBezTo>
                <a:lnTo>
                  <a:pt x="5563742" y="1577259"/>
                </a:lnTo>
                <a:cubicBezTo>
                  <a:pt x="5611142" y="1624563"/>
                  <a:pt x="5637785" y="1688772"/>
                  <a:pt x="5637785" y="1755732"/>
                </a:cubicBezTo>
                <a:lnTo>
                  <a:pt x="5637785" y="3881945"/>
                </a:lnTo>
                <a:cubicBezTo>
                  <a:pt x="5637785" y="3948888"/>
                  <a:pt x="5611196" y="4013087"/>
                  <a:pt x="5563849" y="4060417"/>
                </a:cubicBezTo>
                <a:lnTo>
                  <a:pt x="4060526" y="5563741"/>
                </a:lnTo>
                <a:cubicBezTo>
                  <a:pt x="4013195" y="5611087"/>
                  <a:pt x="3948996" y="5637677"/>
                  <a:pt x="3882053" y="5637677"/>
                </a:cubicBezTo>
                <a:lnTo>
                  <a:pt x="1755680" y="5637677"/>
                </a:lnTo>
                <a:cubicBezTo>
                  <a:pt x="1688736" y="5637677"/>
                  <a:pt x="1624537" y="5611087"/>
                  <a:pt x="1577207" y="5563741"/>
                </a:cubicBezTo>
                <a:lnTo>
                  <a:pt x="73883" y="4060417"/>
                </a:lnTo>
                <a:cubicBezTo>
                  <a:pt x="26581" y="4013066"/>
                  <a:pt x="8" y="3948877"/>
                  <a:pt x="1" y="3881945"/>
                </a:cubicBezTo>
                <a:lnTo>
                  <a:pt x="1" y="1755732"/>
                </a:lnTo>
                <a:cubicBezTo>
                  <a:pt x="-10" y="1688799"/>
                  <a:pt x="26566" y="1624600"/>
                  <a:pt x="73883" y="1577259"/>
                </a:cubicBezTo>
                <a:lnTo>
                  <a:pt x="1577207" y="73935"/>
                </a:lnTo>
                <a:cubicBezTo>
                  <a:pt x="1624537" y="26599"/>
                  <a:pt x="1688736" y="4"/>
                  <a:pt x="1755680"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solidFill>
                  <a:schemeClr val="tx1"/>
                </a:solidFill>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w/ Image - Octagon Frame</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69A3CE27-60B0-A749-AA94-2C9415BC4C23}"/>
              </a:ext>
            </a:extLst>
          </p:cNvPr>
          <p:cNvSpPr>
            <a:spLocks noGrp="1"/>
          </p:cNvSpPr>
          <p:nvPr>
            <p:ph type="title" hasCustomPrompt="1"/>
          </p:nvPr>
        </p:nvSpPr>
        <p:spPr>
          <a:xfrm>
            <a:off x="180131" y="257175"/>
            <a:ext cx="8801100" cy="382004"/>
          </a:xfrm>
        </p:spPr>
        <p:txBody>
          <a:bodyP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E32340FA-23CA-8243-A081-0FD00E3B386E}"/>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2" name="Text Placeholder 65">
            <a:extLst>
              <a:ext uri="{FF2B5EF4-FFF2-40B4-BE49-F238E27FC236}">
                <a16:creationId xmlns:a16="http://schemas.microsoft.com/office/drawing/2014/main" id="{066AAF42-6E3F-5440-B9F0-4BA4974EFF46}"/>
              </a:ext>
            </a:extLst>
          </p:cNvPr>
          <p:cNvSpPr>
            <a:spLocks noGrp="1"/>
          </p:cNvSpPr>
          <p:nvPr>
            <p:ph type="body" sz="quarter" idx="14" hasCustomPrompt="1"/>
          </p:nvPr>
        </p:nvSpPr>
        <p:spPr>
          <a:xfrm>
            <a:off x="4667250" y="2036954"/>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3" name="Text Placeholder 46">
            <a:extLst>
              <a:ext uri="{FF2B5EF4-FFF2-40B4-BE49-F238E27FC236}">
                <a16:creationId xmlns:a16="http://schemas.microsoft.com/office/drawing/2014/main" id="{614DBFDE-4962-AA43-993D-97D220EC5B4D}"/>
              </a:ext>
            </a:extLst>
          </p:cNvPr>
          <p:cNvSpPr>
            <a:spLocks noGrp="1"/>
          </p:cNvSpPr>
          <p:nvPr>
            <p:ph type="body" sz="quarter" idx="21" hasCustomPrompt="1"/>
          </p:nvPr>
        </p:nvSpPr>
        <p:spPr>
          <a:xfrm>
            <a:off x="4667250" y="1106907"/>
            <a:ext cx="4229100"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5" name="TextBox 14">
            <a:extLst>
              <a:ext uri="{FF2B5EF4-FFF2-40B4-BE49-F238E27FC236}">
                <a16:creationId xmlns:a16="http://schemas.microsoft.com/office/drawing/2014/main" id="{71FAB0FE-3B4D-FB46-BAF7-842480C8B8A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Octagon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508768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w/ Image | Barrel Frame">
    <p:bg>
      <p:bgPr>
        <a:solidFill>
          <a:schemeClr val="accent1"/>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24BA46AC-98FC-DD46-BA51-BA3AC237A15A}"/>
              </a:ext>
            </a:extLst>
          </p:cNvPr>
          <p:cNvSpPr>
            <a:spLocks noGrp="1"/>
          </p:cNvSpPr>
          <p:nvPr>
            <p:ph type="pic" sz="quarter" idx="18" hasCustomPrompt="1"/>
          </p:nvPr>
        </p:nvSpPr>
        <p:spPr>
          <a:xfrm>
            <a:off x="181535" y="695479"/>
            <a:ext cx="4229099" cy="4279436"/>
          </a:xfrm>
          <a:custGeom>
            <a:avLst/>
            <a:gdLst>
              <a:gd name="connsiteX0" fmla="*/ 924224 w 5638798"/>
              <a:gd name="connsiteY0" fmla="*/ 0 h 5705915"/>
              <a:gd name="connsiteX1" fmla="*/ 1130990 w 5638798"/>
              <a:gd name="connsiteY1" fmla="*/ 0 h 5705915"/>
              <a:gd name="connsiteX2" fmla="*/ 1336657 w 5638798"/>
              <a:gd name="connsiteY2" fmla="*/ 0 h 5705915"/>
              <a:gd name="connsiteX3" fmla="*/ 4302142 w 5638798"/>
              <a:gd name="connsiteY3" fmla="*/ 0 h 5705915"/>
              <a:gd name="connsiteX4" fmla="*/ 4714629 w 5638798"/>
              <a:gd name="connsiteY4" fmla="*/ 0 h 5705915"/>
              <a:gd name="connsiteX5" fmla="*/ 4831814 w 5638798"/>
              <a:gd name="connsiteY5" fmla="*/ 68800 h 5705915"/>
              <a:gd name="connsiteX6" fmla="*/ 5638798 w 5638798"/>
              <a:gd name="connsiteY6" fmla="*/ 2852984 h 5705915"/>
              <a:gd name="connsiteX7" fmla="*/ 4831814 w 5638798"/>
              <a:gd name="connsiteY7" fmla="*/ 5637168 h 5705915"/>
              <a:gd name="connsiteX8" fmla="*/ 4714629 w 5638798"/>
              <a:gd name="connsiteY8" fmla="*/ 5705915 h 5705915"/>
              <a:gd name="connsiteX9" fmla="*/ 4507804 w 5638798"/>
              <a:gd name="connsiteY9" fmla="*/ 5705915 h 5705915"/>
              <a:gd name="connsiteX10" fmla="*/ 4302142 w 5638798"/>
              <a:gd name="connsiteY10" fmla="*/ 5705915 h 5705915"/>
              <a:gd name="connsiteX11" fmla="*/ 1336657 w 5638798"/>
              <a:gd name="connsiteY11" fmla="*/ 5705915 h 5705915"/>
              <a:gd name="connsiteX12" fmla="*/ 1130990 w 5638798"/>
              <a:gd name="connsiteY12" fmla="*/ 5705915 h 5705915"/>
              <a:gd name="connsiteX13" fmla="*/ 924224 w 5638798"/>
              <a:gd name="connsiteY13" fmla="*/ 5705915 h 5705915"/>
              <a:gd name="connsiteX14" fmla="*/ 806985 w 5638798"/>
              <a:gd name="connsiteY14" fmla="*/ 5637168 h 5705915"/>
              <a:gd name="connsiteX15" fmla="*/ 0 w 5638798"/>
              <a:gd name="connsiteY15" fmla="*/ 2852984 h 5705915"/>
              <a:gd name="connsiteX16" fmla="*/ 806985 w 5638798"/>
              <a:gd name="connsiteY16" fmla="*/ 68800 h 5705915"/>
              <a:gd name="connsiteX17" fmla="*/ 924224 w 5638798"/>
              <a:gd name="connsiteY17" fmla="*/ 0 h 5705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38798" h="5705915">
                <a:moveTo>
                  <a:pt x="924224" y="0"/>
                </a:moveTo>
                <a:lnTo>
                  <a:pt x="1130990" y="0"/>
                </a:lnTo>
                <a:lnTo>
                  <a:pt x="1336657" y="0"/>
                </a:lnTo>
                <a:lnTo>
                  <a:pt x="4302142" y="0"/>
                </a:lnTo>
                <a:lnTo>
                  <a:pt x="4714629" y="0"/>
                </a:lnTo>
                <a:cubicBezTo>
                  <a:pt x="4750794" y="0"/>
                  <a:pt x="4792987" y="8200"/>
                  <a:pt x="4831814" y="68800"/>
                </a:cubicBezTo>
                <a:cubicBezTo>
                  <a:pt x="5367287" y="904132"/>
                  <a:pt x="5638798" y="1840900"/>
                  <a:pt x="5638798" y="2852984"/>
                </a:cubicBezTo>
                <a:cubicBezTo>
                  <a:pt x="5638798" y="3865069"/>
                  <a:pt x="5367287" y="4801837"/>
                  <a:pt x="4831814" y="5637168"/>
                </a:cubicBezTo>
                <a:cubicBezTo>
                  <a:pt x="4792987" y="5697769"/>
                  <a:pt x="4750794" y="5705915"/>
                  <a:pt x="4714629" y="5705915"/>
                </a:cubicBezTo>
                <a:lnTo>
                  <a:pt x="4507804" y="5705915"/>
                </a:lnTo>
                <a:lnTo>
                  <a:pt x="4302142" y="5705915"/>
                </a:lnTo>
                <a:lnTo>
                  <a:pt x="1336657" y="5705915"/>
                </a:lnTo>
                <a:lnTo>
                  <a:pt x="1130990" y="5705915"/>
                </a:lnTo>
                <a:lnTo>
                  <a:pt x="924224" y="5705915"/>
                </a:lnTo>
                <a:cubicBezTo>
                  <a:pt x="888058" y="5705915"/>
                  <a:pt x="845812" y="5697769"/>
                  <a:pt x="806985" y="5637168"/>
                </a:cubicBezTo>
                <a:cubicBezTo>
                  <a:pt x="271511" y="4801837"/>
                  <a:pt x="0" y="3865069"/>
                  <a:pt x="0" y="2852984"/>
                </a:cubicBezTo>
                <a:cubicBezTo>
                  <a:pt x="0" y="1840900"/>
                  <a:pt x="271511" y="904132"/>
                  <a:pt x="806985" y="68800"/>
                </a:cubicBezTo>
                <a:cubicBezTo>
                  <a:pt x="845812" y="8200"/>
                  <a:pt x="888058" y="0"/>
                  <a:pt x="924224"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80131"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w/ Image - Barrel Frame</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A64C2D97-3966-514D-99CF-EDCCE37BFF00}"/>
              </a:ext>
            </a:extLst>
          </p:cNvPr>
          <p:cNvSpPr>
            <a:spLocks noGrp="1"/>
          </p:cNvSpPr>
          <p:nvPr>
            <p:ph type="title" hasCustomPrompt="1"/>
          </p:nvPr>
        </p:nvSpPr>
        <p:spPr>
          <a:xfrm>
            <a:off x="180131" y="257175"/>
            <a:ext cx="8801100" cy="382004"/>
          </a:xfrm>
        </p:spPr>
        <p:txBody>
          <a:bodyP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05275AF4-1D10-C447-B891-B34661F22D09}"/>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2" name="Text Placeholder 65">
            <a:extLst>
              <a:ext uri="{FF2B5EF4-FFF2-40B4-BE49-F238E27FC236}">
                <a16:creationId xmlns:a16="http://schemas.microsoft.com/office/drawing/2014/main" id="{94514B85-AA77-A048-B30D-23020F018A85}"/>
              </a:ext>
            </a:extLst>
          </p:cNvPr>
          <p:cNvSpPr>
            <a:spLocks noGrp="1"/>
          </p:cNvSpPr>
          <p:nvPr>
            <p:ph type="body" sz="quarter" idx="14" hasCustomPrompt="1"/>
          </p:nvPr>
        </p:nvSpPr>
        <p:spPr>
          <a:xfrm>
            <a:off x="4667250" y="2036954"/>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3" name="Text Placeholder 46">
            <a:extLst>
              <a:ext uri="{FF2B5EF4-FFF2-40B4-BE49-F238E27FC236}">
                <a16:creationId xmlns:a16="http://schemas.microsoft.com/office/drawing/2014/main" id="{EF5BFC41-5A5F-134A-AB93-90CB7DC274E3}"/>
              </a:ext>
            </a:extLst>
          </p:cNvPr>
          <p:cNvSpPr>
            <a:spLocks noGrp="1"/>
          </p:cNvSpPr>
          <p:nvPr>
            <p:ph type="body" sz="quarter" idx="15" hasCustomPrompt="1"/>
          </p:nvPr>
        </p:nvSpPr>
        <p:spPr>
          <a:xfrm>
            <a:off x="4667250" y="1106907"/>
            <a:ext cx="4229100"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5" name="TextBox 14">
            <a:extLst>
              <a:ext uri="{FF2B5EF4-FFF2-40B4-BE49-F238E27FC236}">
                <a16:creationId xmlns:a16="http://schemas.microsoft.com/office/drawing/2014/main" id="{78546C08-1E73-8541-8DDB-3FD8FCE71B6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Barrel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682925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w/ Image | Pennant Frame">
    <p:bg>
      <p:bgPr>
        <a:solidFill>
          <a:schemeClr val="accent1"/>
        </a:solidFill>
        <a:effectLst/>
      </p:bgPr>
    </p:bg>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2EC69CF5-B176-B747-AD35-003EA6C40618}"/>
              </a:ext>
            </a:extLst>
          </p:cNvPr>
          <p:cNvSpPr>
            <a:spLocks noGrp="1"/>
          </p:cNvSpPr>
          <p:nvPr>
            <p:ph type="pic" sz="quarter" idx="16" hasCustomPrompt="1"/>
          </p:nvPr>
        </p:nvSpPr>
        <p:spPr>
          <a:xfrm>
            <a:off x="266700" y="690907"/>
            <a:ext cx="4247059" cy="4294929"/>
          </a:xfrm>
          <a:custGeom>
            <a:avLst/>
            <a:gdLst>
              <a:gd name="connsiteX0" fmla="*/ 156348 w 5662745"/>
              <a:gd name="connsiteY0" fmla="*/ 0 h 5726572"/>
              <a:gd name="connsiteX1" fmla="*/ 5506398 w 5662745"/>
              <a:gd name="connsiteY1" fmla="*/ 0 h 5726572"/>
              <a:gd name="connsiteX2" fmla="*/ 5506464 w 5662745"/>
              <a:gd name="connsiteY2" fmla="*/ 0 h 5726572"/>
              <a:gd name="connsiteX3" fmla="*/ 5662745 w 5662745"/>
              <a:gd name="connsiteY3" fmla="*/ 156413 h 5726572"/>
              <a:gd name="connsiteX4" fmla="*/ 5662745 w 5662745"/>
              <a:gd name="connsiteY4" fmla="*/ 1617456 h 5726572"/>
              <a:gd name="connsiteX5" fmla="*/ 5662745 w 5662745"/>
              <a:gd name="connsiteY5" fmla="*/ 2932906 h 5726572"/>
              <a:gd name="connsiteX6" fmla="*/ 5662745 w 5662745"/>
              <a:gd name="connsiteY6" fmla="*/ 3638178 h 5726572"/>
              <a:gd name="connsiteX7" fmla="*/ 5597931 w 5662745"/>
              <a:gd name="connsiteY7" fmla="*/ 3764961 h 5726572"/>
              <a:gd name="connsiteX8" fmla="*/ 2922906 w 5662745"/>
              <a:gd name="connsiteY8" fmla="*/ 5697008 h 5726572"/>
              <a:gd name="connsiteX9" fmla="*/ 2739840 w 5662745"/>
              <a:gd name="connsiteY9" fmla="*/ 5697008 h 5726572"/>
              <a:gd name="connsiteX10" fmla="*/ 64815 w 5662745"/>
              <a:gd name="connsiteY10" fmla="*/ 3764961 h 5726572"/>
              <a:gd name="connsiteX11" fmla="*/ 1 w 5662745"/>
              <a:gd name="connsiteY11" fmla="*/ 3638178 h 5726572"/>
              <a:gd name="connsiteX12" fmla="*/ 1 w 5662745"/>
              <a:gd name="connsiteY12" fmla="*/ 2932906 h 5726572"/>
              <a:gd name="connsiteX13" fmla="*/ 1 w 5662745"/>
              <a:gd name="connsiteY13" fmla="*/ 1617456 h 5726572"/>
              <a:gd name="connsiteX14" fmla="*/ 1 w 5662745"/>
              <a:gd name="connsiteY14" fmla="*/ 156413 h 5726572"/>
              <a:gd name="connsiteX15" fmla="*/ 1 w 5662745"/>
              <a:gd name="connsiteY15" fmla="*/ 156347 h 5726572"/>
              <a:gd name="connsiteX16" fmla="*/ 156348 w 5662745"/>
              <a:gd name="connsiteY16" fmla="*/ 0 h 572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62745" h="5726572">
                <a:moveTo>
                  <a:pt x="156348" y="0"/>
                </a:moveTo>
                <a:lnTo>
                  <a:pt x="5506398" y="0"/>
                </a:lnTo>
                <a:cubicBezTo>
                  <a:pt x="5506420" y="0"/>
                  <a:pt x="5506442" y="0"/>
                  <a:pt x="5506464" y="0"/>
                </a:cubicBezTo>
                <a:cubicBezTo>
                  <a:pt x="5592812" y="37"/>
                  <a:pt x="5662781" y="70065"/>
                  <a:pt x="5662745" y="156413"/>
                </a:cubicBezTo>
                <a:lnTo>
                  <a:pt x="5662745" y="1617456"/>
                </a:lnTo>
                <a:lnTo>
                  <a:pt x="5662745" y="2932906"/>
                </a:lnTo>
                <a:lnTo>
                  <a:pt x="5662745" y="3638178"/>
                </a:lnTo>
                <a:cubicBezTo>
                  <a:pt x="5662755" y="3688395"/>
                  <a:pt x="5638643" y="3735562"/>
                  <a:pt x="5597931" y="3764961"/>
                </a:cubicBezTo>
                <a:lnTo>
                  <a:pt x="2922906" y="5697008"/>
                </a:lnTo>
                <a:cubicBezTo>
                  <a:pt x="2868250" y="5736427"/>
                  <a:pt x="2794496" y="5736427"/>
                  <a:pt x="2739840" y="5697008"/>
                </a:cubicBezTo>
                <a:lnTo>
                  <a:pt x="64815" y="3764961"/>
                </a:lnTo>
                <a:cubicBezTo>
                  <a:pt x="24103" y="3735562"/>
                  <a:pt x="-9" y="3688395"/>
                  <a:pt x="1" y="3638178"/>
                </a:cubicBezTo>
                <a:lnTo>
                  <a:pt x="1" y="2932906"/>
                </a:lnTo>
                <a:lnTo>
                  <a:pt x="1" y="1617456"/>
                </a:lnTo>
                <a:lnTo>
                  <a:pt x="1" y="156413"/>
                </a:lnTo>
                <a:cubicBezTo>
                  <a:pt x="1" y="156391"/>
                  <a:pt x="1" y="156369"/>
                  <a:pt x="1" y="156347"/>
                </a:cubicBezTo>
                <a:cubicBezTo>
                  <a:pt x="1" y="69999"/>
                  <a:pt x="70000" y="0"/>
                  <a:pt x="156348"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33" name="TextBox 32">
            <a:extLst>
              <a:ext uri="{FF2B5EF4-FFF2-40B4-BE49-F238E27FC236}">
                <a16:creationId xmlns:a16="http://schemas.microsoft.com/office/drawing/2014/main" id="{68A41178-4828-B74F-B597-7FD34883F753}"/>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w/ Image - Pennant Frame</a:t>
            </a:r>
          </a:p>
        </p:txBody>
      </p:sp>
      <p:sp>
        <p:nvSpPr>
          <p:cNvPr id="34" name="Footer Placeholder 33">
            <a:extLst>
              <a:ext uri="{FF2B5EF4-FFF2-40B4-BE49-F238E27FC236}">
                <a16:creationId xmlns:a16="http://schemas.microsoft.com/office/drawing/2014/main" id="{509919CE-04D4-EA46-9107-E478D04393E0}"/>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0E61F1E6-DFFA-5F41-B1AF-5466A55091C4}"/>
              </a:ext>
            </a:extLst>
          </p:cNvPr>
          <p:cNvSpPr>
            <a:spLocks noGrp="1"/>
          </p:cNvSpPr>
          <p:nvPr>
            <p:ph type="title" hasCustomPrompt="1"/>
          </p:nvPr>
        </p:nvSpPr>
        <p:spPr>
          <a:xfrm>
            <a:off x="180131" y="257175"/>
            <a:ext cx="8801100" cy="382004"/>
          </a:xfrm>
        </p:spPr>
        <p:txBody>
          <a:bodyP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4C434434-553A-AA42-8DDA-719B2639F052}"/>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2" name="Text Placeholder 65">
            <a:extLst>
              <a:ext uri="{FF2B5EF4-FFF2-40B4-BE49-F238E27FC236}">
                <a16:creationId xmlns:a16="http://schemas.microsoft.com/office/drawing/2014/main" id="{83E0A906-D354-D944-B7D0-C29B36E14838}"/>
              </a:ext>
            </a:extLst>
          </p:cNvPr>
          <p:cNvSpPr>
            <a:spLocks noGrp="1"/>
          </p:cNvSpPr>
          <p:nvPr>
            <p:ph type="body" sz="quarter" idx="14" hasCustomPrompt="1"/>
          </p:nvPr>
        </p:nvSpPr>
        <p:spPr>
          <a:xfrm>
            <a:off x="4667250" y="2036954"/>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3" name="Text Placeholder 46">
            <a:extLst>
              <a:ext uri="{FF2B5EF4-FFF2-40B4-BE49-F238E27FC236}">
                <a16:creationId xmlns:a16="http://schemas.microsoft.com/office/drawing/2014/main" id="{45A4C29F-04EE-D44F-87CC-FBB5A278DFBF}"/>
              </a:ext>
            </a:extLst>
          </p:cNvPr>
          <p:cNvSpPr>
            <a:spLocks noGrp="1"/>
          </p:cNvSpPr>
          <p:nvPr>
            <p:ph type="body" sz="quarter" idx="15" hasCustomPrompt="1"/>
          </p:nvPr>
        </p:nvSpPr>
        <p:spPr>
          <a:xfrm>
            <a:off x="4667250" y="1106907"/>
            <a:ext cx="4229100"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5" name="TextBox 14">
            <a:extLst>
              <a:ext uri="{FF2B5EF4-FFF2-40B4-BE49-F238E27FC236}">
                <a16:creationId xmlns:a16="http://schemas.microsoft.com/office/drawing/2014/main" id="{AF2C7295-BA0E-8A4A-B4C5-58CDB9CCECA3}"/>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Pennant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2001225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w/ Image | Hexagon Frame">
    <p:bg>
      <p:bgPr>
        <a:solidFill>
          <a:schemeClr val="accent1"/>
        </a:solidFill>
        <a:effectLst/>
      </p:bgPr>
    </p:bg>
    <p:spTree>
      <p:nvGrpSpPr>
        <p:cNvPr id="1" name=""/>
        <p:cNvGrpSpPr/>
        <p:nvPr/>
      </p:nvGrpSpPr>
      <p:grpSpPr>
        <a:xfrm>
          <a:off x="0" y="0"/>
          <a:ext cx="0" cy="0"/>
          <a:chOff x="0" y="0"/>
          <a:chExt cx="0" cy="0"/>
        </a:xfrm>
      </p:grpSpPr>
      <p:sp>
        <p:nvSpPr>
          <p:cNvPr id="69" name="Picture Placeholder 68">
            <a:extLst>
              <a:ext uri="{FF2B5EF4-FFF2-40B4-BE49-F238E27FC236}">
                <a16:creationId xmlns:a16="http://schemas.microsoft.com/office/drawing/2014/main" id="{96D50D9D-10E8-4746-81CA-DCE7F43927A7}"/>
              </a:ext>
            </a:extLst>
          </p:cNvPr>
          <p:cNvSpPr>
            <a:spLocks noGrp="1"/>
          </p:cNvSpPr>
          <p:nvPr>
            <p:ph type="pic" sz="quarter" idx="16" hasCustomPrompt="1"/>
          </p:nvPr>
        </p:nvSpPr>
        <p:spPr>
          <a:xfrm>
            <a:off x="271477" y="685799"/>
            <a:ext cx="4224323" cy="4286250"/>
          </a:xfrm>
          <a:custGeom>
            <a:avLst/>
            <a:gdLst>
              <a:gd name="connsiteX0" fmla="*/ 1727764 w 5632431"/>
              <a:gd name="connsiteY0" fmla="*/ 0 h 5715000"/>
              <a:gd name="connsiteX1" fmla="*/ 2765955 w 5632431"/>
              <a:gd name="connsiteY1" fmla="*/ 1 h 5715000"/>
              <a:gd name="connsiteX2" fmla="*/ 3904607 w 5632431"/>
              <a:gd name="connsiteY2" fmla="*/ 1 h 5715000"/>
              <a:gd name="connsiteX3" fmla="*/ 4064608 w 5632431"/>
              <a:gd name="connsiteY3" fmla="*/ 92309 h 5715000"/>
              <a:gd name="connsiteX4" fmla="*/ 5607697 w 5632431"/>
              <a:gd name="connsiteY4" fmla="*/ 2765007 h 5715000"/>
              <a:gd name="connsiteX5" fmla="*/ 5607697 w 5632431"/>
              <a:gd name="connsiteY5" fmla="*/ 2949625 h 5715000"/>
              <a:gd name="connsiteX6" fmla="*/ 4064791 w 5632431"/>
              <a:gd name="connsiteY6" fmla="*/ 5622569 h 5715000"/>
              <a:gd name="connsiteX7" fmla="*/ 3904729 w 5632431"/>
              <a:gd name="connsiteY7" fmla="*/ 5715000 h 5715000"/>
              <a:gd name="connsiteX8" fmla="*/ 3675290 w 5632431"/>
              <a:gd name="connsiteY8" fmla="*/ 5715000 h 5715000"/>
              <a:gd name="connsiteX9" fmla="*/ 2790051 w 5632431"/>
              <a:gd name="connsiteY9" fmla="*/ 5715000 h 5715000"/>
              <a:gd name="connsiteX10" fmla="*/ 2765953 w 5632431"/>
              <a:gd name="connsiteY10" fmla="*/ 5715000 h 5715000"/>
              <a:gd name="connsiteX11" fmla="*/ 1727763 w 5632431"/>
              <a:gd name="connsiteY11" fmla="*/ 5714999 h 5715000"/>
              <a:gd name="connsiteX12" fmla="*/ 1567762 w 5632431"/>
              <a:gd name="connsiteY12" fmla="*/ 5622691 h 5715000"/>
              <a:gd name="connsiteX13" fmla="*/ 24735 w 5632431"/>
              <a:gd name="connsiteY13" fmla="*/ 2949869 h 5715000"/>
              <a:gd name="connsiteX14" fmla="*/ 24735 w 5632431"/>
              <a:gd name="connsiteY14" fmla="*/ 2765253 h 5715000"/>
              <a:gd name="connsiteX15" fmla="*/ 1567763 w 5632431"/>
              <a:gd name="connsiteY15" fmla="*/ 92308 h 5715000"/>
              <a:gd name="connsiteX16" fmla="*/ 1727764 w 5632431"/>
              <a:gd name="connsiteY16"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2431" h="5715000">
                <a:moveTo>
                  <a:pt x="1727764" y="0"/>
                </a:moveTo>
                <a:lnTo>
                  <a:pt x="2765955" y="1"/>
                </a:lnTo>
                <a:lnTo>
                  <a:pt x="3904607" y="1"/>
                </a:lnTo>
                <a:cubicBezTo>
                  <a:pt x="3970606" y="-42"/>
                  <a:pt x="4031608" y="35151"/>
                  <a:pt x="4064608" y="92309"/>
                </a:cubicBezTo>
                <a:lnTo>
                  <a:pt x="5607697" y="2765007"/>
                </a:lnTo>
                <a:cubicBezTo>
                  <a:pt x="5640676" y="2822128"/>
                  <a:pt x="5640676" y="2892503"/>
                  <a:pt x="5607697" y="2949625"/>
                </a:cubicBezTo>
                <a:lnTo>
                  <a:pt x="4064791" y="5622569"/>
                </a:lnTo>
                <a:cubicBezTo>
                  <a:pt x="4031812" y="5679792"/>
                  <a:pt x="3970776" y="5715039"/>
                  <a:pt x="3904729" y="5715000"/>
                </a:cubicBezTo>
                <a:lnTo>
                  <a:pt x="3675290" y="5715000"/>
                </a:lnTo>
                <a:lnTo>
                  <a:pt x="2790051" y="5715000"/>
                </a:lnTo>
                <a:lnTo>
                  <a:pt x="2765953" y="5715000"/>
                </a:lnTo>
                <a:lnTo>
                  <a:pt x="1727763" y="5714999"/>
                </a:lnTo>
                <a:cubicBezTo>
                  <a:pt x="1661764" y="5715042"/>
                  <a:pt x="1600762" y="5679848"/>
                  <a:pt x="1567762" y="5622691"/>
                </a:cubicBezTo>
                <a:lnTo>
                  <a:pt x="24735" y="2949869"/>
                </a:lnTo>
                <a:cubicBezTo>
                  <a:pt x="-8244" y="2892749"/>
                  <a:pt x="-8244" y="2822373"/>
                  <a:pt x="24735" y="2765253"/>
                </a:cubicBezTo>
                <a:lnTo>
                  <a:pt x="1567763" y="92308"/>
                </a:lnTo>
                <a:cubicBezTo>
                  <a:pt x="1600819" y="35208"/>
                  <a:pt x="1661786" y="34"/>
                  <a:pt x="1727764"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solidFill>
                  <a:schemeClr val="tx1"/>
                </a:solidFill>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42" name="Text Placeholder 65">
            <a:extLst>
              <a:ext uri="{FF2B5EF4-FFF2-40B4-BE49-F238E27FC236}">
                <a16:creationId xmlns:a16="http://schemas.microsoft.com/office/drawing/2014/main" id="{906C2DA4-C243-9E4C-8A1C-B4BD1442B0B7}"/>
              </a:ext>
            </a:extLst>
          </p:cNvPr>
          <p:cNvSpPr>
            <a:spLocks noGrp="1"/>
          </p:cNvSpPr>
          <p:nvPr>
            <p:ph type="body" sz="quarter" idx="14" hasCustomPrompt="1"/>
          </p:nvPr>
        </p:nvSpPr>
        <p:spPr>
          <a:xfrm>
            <a:off x="4667250" y="2036954"/>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47" name="Text Placeholder 46">
            <a:extLst>
              <a:ext uri="{FF2B5EF4-FFF2-40B4-BE49-F238E27FC236}">
                <a16:creationId xmlns:a16="http://schemas.microsoft.com/office/drawing/2014/main" id="{C2E6288E-E83D-1542-8A8F-3D0ADA85AB67}"/>
              </a:ext>
            </a:extLst>
          </p:cNvPr>
          <p:cNvSpPr>
            <a:spLocks noGrp="1"/>
          </p:cNvSpPr>
          <p:nvPr>
            <p:ph type="body" sz="quarter" idx="15" hasCustomPrompt="1"/>
          </p:nvPr>
        </p:nvSpPr>
        <p:spPr>
          <a:xfrm>
            <a:off x="4667250" y="1106907"/>
            <a:ext cx="4229100"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242048"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w/ Image - Hexagon Frame</a:t>
            </a:r>
          </a:p>
        </p:txBody>
      </p:sp>
      <p:sp>
        <p:nvSpPr>
          <p:cNvPr id="71" name="Footer Placeholder 70">
            <a:extLst>
              <a:ext uri="{FF2B5EF4-FFF2-40B4-BE49-F238E27FC236}">
                <a16:creationId xmlns:a16="http://schemas.microsoft.com/office/drawing/2014/main" id="{B70E3B0D-0A14-4449-A29E-A9EBC3A9F48B}"/>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2" name="Title 5">
            <a:extLst>
              <a:ext uri="{FF2B5EF4-FFF2-40B4-BE49-F238E27FC236}">
                <a16:creationId xmlns:a16="http://schemas.microsoft.com/office/drawing/2014/main" id="{4AA31FCA-A09E-7C41-8E13-92C1075689BF}"/>
              </a:ext>
            </a:extLst>
          </p:cNvPr>
          <p:cNvSpPr>
            <a:spLocks noGrp="1"/>
          </p:cNvSpPr>
          <p:nvPr>
            <p:ph type="title" hasCustomPrompt="1"/>
          </p:nvPr>
        </p:nvSpPr>
        <p:spPr>
          <a:xfrm>
            <a:off x="180131" y="257175"/>
            <a:ext cx="8801100" cy="382004"/>
          </a:xfrm>
        </p:spPr>
        <p:txBody>
          <a:bodyP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0" name="TextBox 9">
            <a:extLst>
              <a:ext uri="{FF2B5EF4-FFF2-40B4-BE49-F238E27FC236}">
                <a16:creationId xmlns:a16="http://schemas.microsoft.com/office/drawing/2014/main" id="{B4BB479D-6560-4943-86ED-142CCF21980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Hexagon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1" name="Text Placeholder 46">
            <a:extLst>
              <a:ext uri="{FF2B5EF4-FFF2-40B4-BE49-F238E27FC236}">
                <a16:creationId xmlns:a16="http://schemas.microsoft.com/office/drawing/2014/main" id="{326D0548-B942-434C-9C37-B4BD9A72CF70}"/>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5397337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w/ Image | Notched Frame">
    <p:bg>
      <p:bgPr>
        <a:solidFill>
          <a:schemeClr val="accent1"/>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CB82D79D-7DBC-994D-8400-E72A46A727A7}"/>
              </a:ext>
            </a:extLst>
          </p:cNvPr>
          <p:cNvSpPr>
            <a:spLocks noGrp="1"/>
          </p:cNvSpPr>
          <p:nvPr>
            <p:ph type="pic" sz="quarter" idx="18" hasCustomPrompt="1"/>
          </p:nvPr>
        </p:nvSpPr>
        <p:spPr>
          <a:xfrm>
            <a:off x="200597" y="685801"/>
            <a:ext cx="4219003" cy="4286250"/>
          </a:xfrm>
          <a:custGeom>
            <a:avLst/>
            <a:gdLst>
              <a:gd name="connsiteX0" fmla="*/ 476535 w 5625337"/>
              <a:gd name="connsiteY0" fmla="*/ 0 h 5715000"/>
              <a:gd name="connsiteX1" fmla="*/ 1487792 w 5625337"/>
              <a:gd name="connsiteY1" fmla="*/ 0 h 5715000"/>
              <a:gd name="connsiteX2" fmla="*/ 1952592 w 5625337"/>
              <a:gd name="connsiteY2" fmla="*/ 0 h 5715000"/>
              <a:gd name="connsiteX3" fmla="*/ 3672747 w 5625337"/>
              <a:gd name="connsiteY3" fmla="*/ 0 h 5715000"/>
              <a:gd name="connsiteX4" fmla="*/ 5148802 w 5625337"/>
              <a:gd name="connsiteY4" fmla="*/ 0 h 5715000"/>
              <a:gd name="connsiteX5" fmla="*/ 5173853 w 5625337"/>
              <a:gd name="connsiteY5" fmla="*/ 25104 h 5715000"/>
              <a:gd name="connsiteX6" fmla="*/ 5600234 w 5625337"/>
              <a:gd name="connsiteY6" fmla="*/ 451486 h 5715000"/>
              <a:gd name="connsiteX7" fmla="*/ 5625337 w 5625337"/>
              <a:gd name="connsiteY7" fmla="*/ 476535 h 5715000"/>
              <a:gd name="connsiteX8" fmla="*/ 5625337 w 5625337"/>
              <a:gd name="connsiteY8" fmla="*/ 5238465 h 5715000"/>
              <a:gd name="connsiteX9" fmla="*/ 5600234 w 5625337"/>
              <a:gd name="connsiteY9" fmla="*/ 5263516 h 5715000"/>
              <a:gd name="connsiteX10" fmla="*/ 5173853 w 5625337"/>
              <a:gd name="connsiteY10" fmla="*/ 5689898 h 5715000"/>
              <a:gd name="connsiteX11" fmla="*/ 5148802 w 5625337"/>
              <a:gd name="connsiteY11" fmla="*/ 5715000 h 5715000"/>
              <a:gd name="connsiteX12" fmla="*/ 4137546 w 5625337"/>
              <a:gd name="connsiteY12" fmla="*/ 5715000 h 5715000"/>
              <a:gd name="connsiteX13" fmla="*/ 3672747 w 5625337"/>
              <a:gd name="connsiteY13" fmla="*/ 5715000 h 5715000"/>
              <a:gd name="connsiteX14" fmla="*/ 1952592 w 5625337"/>
              <a:gd name="connsiteY14" fmla="*/ 5715000 h 5715000"/>
              <a:gd name="connsiteX15" fmla="*/ 1487792 w 5625337"/>
              <a:gd name="connsiteY15" fmla="*/ 5715000 h 5715000"/>
              <a:gd name="connsiteX16" fmla="*/ 476535 w 5625337"/>
              <a:gd name="connsiteY16" fmla="*/ 5715000 h 5715000"/>
              <a:gd name="connsiteX17" fmla="*/ 451485 w 5625337"/>
              <a:gd name="connsiteY17" fmla="*/ 5689898 h 5715000"/>
              <a:gd name="connsiteX18" fmla="*/ 25103 w 5625337"/>
              <a:gd name="connsiteY18" fmla="*/ 5263516 h 5715000"/>
              <a:gd name="connsiteX19" fmla="*/ 0 w 5625337"/>
              <a:gd name="connsiteY19" fmla="*/ 5238465 h 5715000"/>
              <a:gd name="connsiteX20" fmla="*/ 0 w 5625337"/>
              <a:gd name="connsiteY20" fmla="*/ 476535 h 5715000"/>
              <a:gd name="connsiteX21" fmla="*/ 25103 w 5625337"/>
              <a:gd name="connsiteY21" fmla="*/ 451486 h 5715000"/>
              <a:gd name="connsiteX22" fmla="*/ 451485 w 5625337"/>
              <a:gd name="connsiteY22" fmla="*/ 25104 h 5715000"/>
              <a:gd name="connsiteX23" fmla="*/ 476535 w 5625337"/>
              <a:gd name="connsiteY23"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25337" h="5715000">
                <a:moveTo>
                  <a:pt x="476535" y="0"/>
                </a:moveTo>
                <a:lnTo>
                  <a:pt x="1487792" y="0"/>
                </a:lnTo>
                <a:lnTo>
                  <a:pt x="1952592" y="0"/>
                </a:lnTo>
                <a:lnTo>
                  <a:pt x="3672747" y="0"/>
                </a:lnTo>
                <a:lnTo>
                  <a:pt x="5148802" y="0"/>
                </a:lnTo>
                <a:cubicBezTo>
                  <a:pt x="5162572" y="202"/>
                  <a:pt x="5173680" y="11332"/>
                  <a:pt x="5173853" y="25104"/>
                </a:cubicBezTo>
                <a:cubicBezTo>
                  <a:pt x="5186922" y="254956"/>
                  <a:pt x="5370405" y="438414"/>
                  <a:pt x="5600234" y="451486"/>
                </a:cubicBezTo>
                <a:cubicBezTo>
                  <a:pt x="5613961" y="451795"/>
                  <a:pt x="5625017" y="462822"/>
                  <a:pt x="5625337" y="476535"/>
                </a:cubicBezTo>
                <a:lnTo>
                  <a:pt x="5625337" y="5238465"/>
                </a:lnTo>
                <a:cubicBezTo>
                  <a:pt x="5625124" y="5252235"/>
                  <a:pt x="5614014" y="5263344"/>
                  <a:pt x="5600234" y="5263516"/>
                </a:cubicBezTo>
                <a:cubicBezTo>
                  <a:pt x="5370405" y="5276585"/>
                  <a:pt x="5186922" y="5460069"/>
                  <a:pt x="5173853" y="5689898"/>
                </a:cubicBezTo>
                <a:cubicBezTo>
                  <a:pt x="5173542" y="5703624"/>
                  <a:pt x="5162513" y="5714680"/>
                  <a:pt x="5148802" y="5715000"/>
                </a:cubicBezTo>
                <a:lnTo>
                  <a:pt x="4137546" y="5715000"/>
                </a:lnTo>
                <a:lnTo>
                  <a:pt x="3672747" y="5715000"/>
                </a:lnTo>
                <a:lnTo>
                  <a:pt x="1952592" y="5715000"/>
                </a:lnTo>
                <a:lnTo>
                  <a:pt x="1487792" y="5715000"/>
                </a:lnTo>
                <a:lnTo>
                  <a:pt x="476535" y="5715000"/>
                </a:lnTo>
                <a:cubicBezTo>
                  <a:pt x="462764" y="5714787"/>
                  <a:pt x="451657" y="5703677"/>
                  <a:pt x="451485" y="5689898"/>
                </a:cubicBezTo>
                <a:cubicBezTo>
                  <a:pt x="438414" y="5460069"/>
                  <a:pt x="254956" y="5276585"/>
                  <a:pt x="25103" y="5263516"/>
                </a:cubicBezTo>
                <a:cubicBezTo>
                  <a:pt x="11390" y="5263205"/>
                  <a:pt x="339" y="5252177"/>
                  <a:pt x="0" y="5238465"/>
                </a:cubicBezTo>
                <a:lnTo>
                  <a:pt x="0" y="476535"/>
                </a:lnTo>
                <a:cubicBezTo>
                  <a:pt x="202" y="462764"/>
                  <a:pt x="11331" y="451657"/>
                  <a:pt x="25103" y="451486"/>
                </a:cubicBezTo>
                <a:cubicBezTo>
                  <a:pt x="254956" y="438414"/>
                  <a:pt x="438414" y="254956"/>
                  <a:pt x="451485" y="25104"/>
                </a:cubicBezTo>
                <a:cubicBezTo>
                  <a:pt x="451795" y="11390"/>
                  <a:pt x="462822" y="339"/>
                  <a:pt x="476535"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w/ Image - Notched Frame</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96009BA2-1B01-6943-A564-BF8C4F711874}"/>
              </a:ext>
            </a:extLst>
          </p:cNvPr>
          <p:cNvSpPr>
            <a:spLocks noGrp="1"/>
          </p:cNvSpPr>
          <p:nvPr>
            <p:ph type="title" hasCustomPrompt="1"/>
          </p:nvPr>
        </p:nvSpPr>
        <p:spPr>
          <a:xfrm>
            <a:off x="180131" y="257175"/>
            <a:ext cx="8801100" cy="382004"/>
          </a:xfrm>
        </p:spPr>
        <p:txBody>
          <a:bodyP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1A17D253-F796-9C4B-BEE8-0476A90457C8}"/>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2" name="Text Placeholder 65">
            <a:extLst>
              <a:ext uri="{FF2B5EF4-FFF2-40B4-BE49-F238E27FC236}">
                <a16:creationId xmlns:a16="http://schemas.microsoft.com/office/drawing/2014/main" id="{D49CB0EF-456D-F04F-802F-74535B1C183F}"/>
              </a:ext>
            </a:extLst>
          </p:cNvPr>
          <p:cNvSpPr>
            <a:spLocks noGrp="1"/>
          </p:cNvSpPr>
          <p:nvPr>
            <p:ph type="body" sz="quarter" idx="14" hasCustomPrompt="1"/>
          </p:nvPr>
        </p:nvSpPr>
        <p:spPr>
          <a:xfrm>
            <a:off x="4667250" y="2036954"/>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3" name="Text Placeholder 46">
            <a:extLst>
              <a:ext uri="{FF2B5EF4-FFF2-40B4-BE49-F238E27FC236}">
                <a16:creationId xmlns:a16="http://schemas.microsoft.com/office/drawing/2014/main" id="{89AF2B5F-8374-C946-B720-D13E23D1417C}"/>
              </a:ext>
            </a:extLst>
          </p:cNvPr>
          <p:cNvSpPr>
            <a:spLocks noGrp="1"/>
          </p:cNvSpPr>
          <p:nvPr>
            <p:ph type="body" sz="quarter" idx="15" hasCustomPrompt="1"/>
          </p:nvPr>
        </p:nvSpPr>
        <p:spPr>
          <a:xfrm>
            <a:off x="4667250" y="1106907"/>
            <a:ext cx="4229100"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5" name="TextBox 14">
            <a:extLst>
              <a:ext uri="{FF2B5EF4-FFF2-40B4-BE49-F238E27FC236}">
                <a16:creationId xmlns:a16="http://schemas.microsoft.com/office/drawing/2014/main" id="{B290D0FD-C0B8-404D-B743-8FF04CFA6F8F}"/>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Notched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1194908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w/ Image | Circle Frame">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w/ Image - Circle Frame</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Picture Placeholder 17">
            <a:extLst>
              <a:ext uri="{FF2B5EF4-FFF2-40B4-BE49-F238E27FC236}">
                <a16:creationId xmlns:a16="http://schemas.microsoft.com/office/drawing/2014/main" id="{DA04FC97-0845-5F47-AC90-A38C7D1720A4}"/>
              </a:ext>
            </a:extLst>
          </p:cNvPr>
          <p:cNvSpPr>
            <a:spLocks noGrp="1"/>
          </p:cNvSpPr>
          <p:nvPr>
            <p:ph type="pic" sz="quarter" idx="18" hasCustomPrompt="1"/>
          </p:nvPr>
        </p:nvSpPr>
        <p:spPr>
          <a:xfrm>
            <a:off x="190500" y="685800"/>
            <a:ext cx="4229100" cy="4286250"/>
          </a:xfrm>
          <a:custGeom>
            <a:avLst/>
            <a:gdLst>
              <a:gd name="connsiteX0" fmla="*/ 2819401 w 5638800"/>
              <a:gd name="connsiteY0" fmla="*/ 0 h 6400800"/>
              <a:gd name="connsiteX1" fmla="*/ 5638800 w 5638800"/>
              <a:gd name="connsiteY1" fmla="*/ 3200400 h 6400800"/>
              <a:gd name="connsiteX2" fmla="*/ 2819401 w 5638800"/>
              <a:gd name="connsiteY2" fmla="*/ 6400800 h 6400800"/>
              <a:gd name="connsiteX3" fmla="*/ 0 w 5638800"/>
              <a:gd name="connsiteY3" fmla="*/ 3200400 h 6400800"/>
              <a:gd name="connsiteX4" fmla="*/ 2819401 w 5638800"/>
              <a:gd name="connsiteY4" fmla="*/ 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8800" h="6400800">
                <a:moveTo>
                  <a:pt x="2819401" y="0"/>
                </a:moveTo>
                <a:cubicBezTo>
                  <a:pt x="4376511" y="0"/>
                  <a:pt x="5638800" y="1432868"/>
                  <a:pt x="5638800" y="3200400"/>
                </a:cubicBezTo>
                <a:cubicBezTo>
                  <a:pt x="5638800" y="4967933"/>
                  <a:pt x="4376511" y="6400800"/>
                  <a:pt x="2819401" y="6400800"/>
                </a:cubicBezTo>
                <a:cubicBezTo>
                  <a:pt x="1262289" y="6400800"/>
                  <a:pt x="0" y="4967933"/>
                  <a:pt x="0" y="3200400"/>
                </a:cubicBezTo>
                <a:cubicBezTo>
                  <a:pt x="0" y="1432868"/>
                  <a:pt x="1262289" y="0"/>
                  <a:pt x="281940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1" name="Title 5">
            <a:extLst>
              <a:ext uri="{FF2B5EF4-FFF2-40B4-BE49-F238E27FC236}">
                <a16:creationId xmlns:a16="http://schemas.microsoft.com/office/drawing/2014/main" id="{530D30E2-21EA-AD42-A50D-7A4E6716342A}"/>
              </a:ext>
            </a:extLst>
          </p:cNvPr>
          <p:cNvSpPr>
            <a:spLocks noGrp="1"/>
          </p:cNvSpPr>
          <p:nvPr>
            <p:ph type="title" hasCustomPrompt="1"/>
          </p:nvPr>
        </p:nvSpPr>
        <p:spPr>
          <a:xfrm>
            <a:off x="180131" y="257175"/>
            <a:ext cx="8801100" cy="382004"/>
          </a:xfrm>
        </p:spPr>
        <p:txBody>
          <a:bodyP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2" name="Text Placeholder 46">
            <a:extLst>
              <a:ext uri="{FF2B5EF4-FFF2-40B4-BE49-F238E27FC236}">
                <a16:creationId xmlns:a16="http://schemas.microsoft.com/office/drawing/2014/main" id="{FDA453AE-C8D4-0B40-8AD1-103F94631D12}"/>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0" name="Text Placeholder 65">
            <a:extLst>
              <a:ext uri="{FF2B5EF4-FFF2-40B4-BE49-F238E27FC236}">
                <a16:creationId xmlns:a16="http://schemas.microsoft.com/office/drawing/2014/main" id="{432C83C0-FA23-7F40-A7E5-369B460ED668}"/>
              </a:ext>
            </a:extLst>
          </p:cNvPr>
          <p:cNvSpPr>
            <a:spLocks noGrp="1"/>
          </p:cNvSpPr>
          <p:nvPr>
            <p:ph type="body" sz="quarter" idx="14" hasCustomPrompt="1"/>
          </p:nvPr>
        </p:nvSpPr>
        <p:spPr>
          <a:xfrm>
            <a:off x="4667250" y="2036954"/>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3" name="Text Placeholder 46">
            <a:extLst>
              <a:ext uri="{FF2B5EF4-FFF2-40B4-BE49-F238E27FC236}">
                <a16:creationId xmlns:a16="http://schemas.microsoft.com/office/drawing/2014/main" id="{B4C91F62-2903-624C-AEA5-DF0735467141}"/>
              </a:ext>
            </a:extLst>
          </p:cNvPr>
          <p:cNvSpPr>
            <a:spLocks noGrp="1"/>
          </p:cNvSpPr>
          <p:nvPr>
            <p:ph type="body" sz="quarter" idx="15" hasCustomPrompt="1"/>
          </p:nvPr>
        </p:nvSpPr>
        <p:spPr>
          <a:xfrm>
            <a:off x="4667250" y="1106907"/>
            <a:ext cx="4229100"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5" name="TextBox 14">
            <a:extLst>
              <a:ext uri="{FF2B5EF4-FFF2-40B4-BE49-F238E27FC236}">
                <a16:creationId xmlns:a16="http://schemas.microsoft.com/office/drawing/2014/main" id="{05E28A31-11FB-374C-9B36-84A8EDF4D6AD}"/>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Hexagon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40980029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w/ Image | Diamond Frame">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w/ Image - Diamond Frame</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Picture Placeholder 12">
            <a:extLst>
              <a:ext uri="{FF2B5EF4-FFF2-40B4-BE49-F238E27FC236}">
                <a16:creationId xmlns:a16="http://schemas.microsoft.com/office/drawing/2014/main" id="{A2D21105-D3B5-9D46-9CC2-138DEC712FB2}"/>
              </a:ext>
            </a:extLst>
          </p:cNvPr>
          <p:cNvSpPr>
            <a:spLocks noGrp="1"/>
          </p:cNvSpPr>
          <p:nvPr>
            <p:ph type="pic" sz="quarter" idx="18" hasCustomPrompt="1"/>
          </p:nvPr>
        </p:nvSpPr>
        <p:spPr>
          <a:xfrm>
            <a:off x="171450" y="685799"/>
            <a:ext cx="4229100" cy="4286251"/>
          </a:xfrm>
          <a:custGeom>
            <a:avLst/>
            <a:gdLst>
              <a:gd name="connsiteX0" fmla="*/ 2832036 w 5638800"/>
              <a:gd name="connsiteY0" fmla="*/ 902 h 6794507"/>
              <a:gd name="connsiteX1" fmla="*/ 2883172 w 5638800"/>
              <a:gd name="connsiteY1" fmla="*/ 28518 h 6794507"/>
              <a:gd name="connsiteX2" fmla="*/ 5617530 w 5638800"/>
              <a:gd name="connsiteY2" fmla="*/ 3338520 h 6794507"/>
              <a:gd name="connsiteX3" fmla="*/ 5616438 w 5638800"/>
              <a:gd name="connsiteY3" fmla="*/ 3457328 h 6794507"/>
              <a:gd name="connsiteX4" fmla="*/ 2883172 w 5638800"/>
              <a:gd name="connsiteY4" fmla="*/ 6765996 h 6794507"/>
              <a:gd name="connsiteX5" fmla="*/ 2819364 w 5638800"/>
              <a:gd name="connsiteY5" fmla="*/ 6794507 h 6794507"/>
              <a:gd name="connsiteX6" fmla="*/ 2755556 w 5638800"/>
              <a:gd name="connsiteY6" fmla="*/ 6765996 h 6794507"/>
              <a:gd name="connsiteX7" fmla="*/ 22363 w 5638800"/>
              <a:gd name="connsiteY7" fmla="*/ 3457328 h 6794507"/>
              <a:gd name="connsiteX8" fmla="*/ 21271 w 5638800"/>
              <a:gd name="connsiteY8" fmla="*/ 3338520 h 6794507"/>
              <a:gd name="connsiteX9" fmla="*/ 2755556 w 5638800"/>
              <a:gd name="connsiteY9" fmla="*/ 28518 h 6794507"/>
              <a:gd name="connsiteX10" fmla="*/ 2773477 w 5638800"/>
              <a:gd name="connsiteY10" fmla="*/ 12896 h 6794507"/>
              <a:gd name="connsiteX11" fmla="*/ 2832036 w 5638800"/>
              <a:gd name="connsiteY11" fmla="*/ 902 h 679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38800" h="6794507">
                <a:moveTo>
                  <a:pt x="2832036" y="902"/>
                </a:moveTo>
                <a:cubicBezTo>
                  <a:pt x="2851887" y="3729"/>
                  <a:pt x="2870501" y="13158"/>
                  <a:pt x="2883172" y="28518"/>
                </a:cubicBezTo>
                <a:cubicBezTo>
                  <a:pt x="2883172" y="28518"/>
                  <a:pt x="5601870" y="3319470"/>
                  <a:pt x="5617530" y="3338520"/>
                </a:cubicBezTo>
                <a:cubicBezTo>
                  <a:pt x="5646287" y="3374268"/>
                  <a:pt x="5645849" y="3421987"/>
                  <a:pt x="5616438" y="3457328"/>
                </a:cubicBezTo>
                <a:cubicBezTo>
                  <a:pt x="5268916" y="3888556"/>
                  <a:pt x="2883172" y="6765996"/>
                  <a:pt x="2883172" y="6765996"/>
                </a:cubicBezTo>
                <a:cubicBezTo>
                  <a:pt x="2868372" y="6783864"/>
                  <a:pt x="2844645" y="6794466"/>
                  <a:pt x="2819364" y="6794507"/>
                </a:cubicBezTo>
                <a:cubicBezTo>
                  <a:pt x="2794083" y="6794466"/>
                  <a:pt x="2770356" y="6783864"/>
                  <a:pt x="2755556" y="6765996"/>
                </a:cubicBezTo>
                <a:cubicBezTo>
                  <a:pt x="2755556" y="6765996"/>
                  <a:pt x="369813" y="3888556"/>
                  <a:pt x="22363" y="3457328"/>
                </a:cubicBezTo>
                <a:cubicBezTo>
                  <a:pt x="-7047" y="3421987"/>
                  <a:pt x="-7487" y="3374267"/>
                  <a:pt x="21271" y="3338520"/>
                </a:cubicBezTo>
                <a:cubicBezTo>
                  <a:pt x="36859" y="3319470"/>
                  <a:pt x="2755556" y="28518"/>
                  <a:pt x="2755556" y="28518"/>
                </a:cubicBezTo>
                <a:cubicBezTo>
                  <a:pt x="2760520" y="22500"/>
                  <a:pt x="2766572" y="17224"/>
                  <a:pt x="2773477" y="12896"/>
                </a:cubicBezTo>
                <a:cubicBezTo>
                  <a:pt x="2791097" y="1849"/>
                  <a:pt x="2812185" y="-1926"/>
                  <a:pt x="2832036" y="902"/>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1" name="Title 5">
            <a:extLst>
              <a:ext uri="{FF2B5EF4-FFF2-40B4-BE49-F238E27FC236}">
                <a16:creationId xmlns:a16="http://schemas.microsoft.com/office/drawing/2014/main" id="{2234EFC9-F813-F24E-98EF-22C415821997}"/>
              </a:ext>
            </a:extLst>
          </p:cNvPr>
          <p:cNvSpPr>
            <a:spLocks noGrp="1"/>
          </p:cNvSpPr>
          <p:nvPr>
            <p:ph type="title" hasCustomPrompt="1"/>
          </p:nvPr>
        </p:nvSpPr>
        <p:spPr>
          <a:xfrm>
            <a:off x="180131" y="257175"/>
            <a:ext cx="8801100" cy="382004"/>
          </a:xfrm>
        </p:spPr>
        <p:txBody>
          <a:bodyP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2" name="Text Placeholder 46">
            <a:extLst>
              <a:ext uri="{FF2B5EF4-FFF2-40B4-BE49-F238E27FC236}">
                <a16:creationId xmlns:a16="http://schemas.microsoft.com/office/drawing/2014/main" id="{F7214FD2-D998-FC48-9C28-5836EBF5185E}"/>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0" name="Text Placeholder 65">
            <a:extLst>
              <a:ext uri="{FF2B5EF4-FFF2-40B4-BE49-F238E27FC236}">
                <a16:creationId xmlns:a16="http://schemas.microsoft.com/office/drawing/2014/main" id="{68992742-9E42-CB41-9E17-426B8E461893}"/>
              </a:ext>
            </a:extLst>
          </p:cNvPr>
          <p:cNvSpPr>
            <a:spLocks noGrp="1"/>
          </p:cNvSpPr>
          <p:nvPr>
            <p:ph type="body" sz="quarter" idx="14" hasCustomPrompt="1"/>
          </p:nvPr>
        </p:nvSpPr>
        <p:spPr>
          <a:xfrm>
            <a:off x="4667250" y="2036954"/>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3" name="Text Placeholder 46">
            <a:extLst>
              <a:ext uri="{FF2B5EF4-FFF2-40B4-BE49-F238E27FC236}">
                <a16:creationId xmlns:a16="http://schemas.microsoft.com/office/drawing/2014/main" id="{D93B5C0E-A51C-A148-BE96-1B1F651D90C0}"/>
              </a:ext>
            </a:extLst>
          </p:cNvPr>
          <p:cNvSpPr>
            <a:spLocks noGrp="1"/>
          </p:cNvSpPr>
          <p:nvPr>
            <p:ph type="body" sz="quarter" idx="15" hasCustomPrompt="1"/>
          </p:nvPr>
        </p:nvSpPr>
        <p:spPr>
          <a:xfrm>
            <a:off x="4667250" y="1106907"/>
            <a:ext cx="4229100"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5" name="TextBox 14">
            <a:extLst>
              <a:ext uri="{FF2B5EF4-FFF2-40B4-BE49-F238E27FC236}">
                <a16:creationId xmlns:a16="http://schemas.microsoft.com/office/drawing/2014/main" id="{E4F35F62-EDAB-D74C-BA9C-D4B6240F32EE}"/>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Diamond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9624212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 w/ Image | Arch Frame">
    <p:bg>
      <p:bgPr>
        <a:solidFill>
          <a:schemeClr val="accent1"/>
        </a:solidFill>
        <a:effectLst/>
      </p:bgPr>
    </p:bg>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169D9C8D-8764-AA4A-8076-BE099CCAF7E4}"/>
              </a:ext>
            </a:extLst>
          </p:cNvPr>
          <p:cNvSpPr>
            <a:spLocks noGrp="1"/>
          </p:cNvSpPr>
          <p:nvPr>
            <p:ph type="pic" sz="quarter" idx="18" hasCustomPrompt="1"/>
          </p:nvPr>
        </p:nvSpPr>
        <p:spPr>
          <a:xfrm>
            <a:off x="190500" y="685802"/>
            <a:ext cx="4229101" cy="4286251"/>
          </a:xfrm>
          <a:custGeom>
            <a:avLst/>
            <a:gdLst>
              <a:gd name="connsiteX0" fmla="*/ 2819401 w 5638801"/>
              <a:gd name="connsiteY0" fmla="*/ 0 h 5715001"/>
              <a:gd name="connsiteX1" fmla="*/ 5638801 w 5638801"/>
              <a:gd name="connsiteY1" fmla="*/ 2819401 h 5715001"/>
              <a:gd name="connsiteX2" fmla="*/ 5638801 w 5638801"/>
              <a:gd name="connsiteY2" fmla="*/ 3344780 h 5715001"/>
              <a:gd name="connsiteX3" fmla="*/ 5638801 w 5638801"/>
              <a:gd name="connsiteY3" fmla="*/ 3469578 h 5715001"/>
              <a:gd name="connsiteX4" fmla="*/ 5638801 w 5638801"/>
              <a:gd name="connsiteY4" fmla="*/ 4796589 h 5715001"/>
              <a:gd name="connsiteX5" fmla="*/ 5638801 w 5638801"/>
              <a:gd name="connsiteY5" fmla="*/ 4908883 h 5715001"/>
              <a:gd name="connsiteX6" fmla="*/ 5638801 w 5638801"/>
              <a:gd name="connsiteY6" fmla="*/ 5558355 h 5715001"/>
              <a:gd name="connsiteX7" fmla="*/ 5482155 w 5638801"/>
              <a:gd name="connsiteY7" fmla="*/ 5715001 h 5715001"/>
              <a:gd name="connsiteX8" fmla="*/ 156646 w 5638801"/>
              <a:gd name="connsiteY8" fmla="*/ 5715001 h 5715001"/>
              <a:gd name="connsiteX9" fmla="*/ 0 w 5638801"/>
              <a:gd name="connsiteY9" fmla="*/ 5558355 h 5715001"/>
              <a:gd name="connsiteX10" fmla="*/ 0 w 5638801"/>
              <a:gd name="connsiteY10" fmla="*/ 4908883 h 5715001"/>
              <a:gd name="connsiteX11" fmla="*/ 0 w 5638801"/>
              <a:gd name="connsiteY11" fmla="*/ 4796589 h 5715001"/>
              <a:gd name="connsiteX12" fmla="*/ 0 w 5638801"/>
              <a:gd name="connsiteY12" fmla="*/ 3469578 h 5715001"/>
              <a:gd name="connsiteX13" fmla="*/ 0 w 5638801"/>
              <a:gd name="connsiteY13" fmla="*/ 3344780 h 5715001"/>
              <a:gd name="connsiteX14" fmla="*/ 0 w 5638801"/>
              <a:gd name="connsiteY14" fmla="*/ 2819401 h 5715001"/>
              <a:gd name="connsiteX15" fmla="*/ 2819401 w 5638801"/>
              <a:gd name="connsiteY15" fmla="*/ 0 h 571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8801" h="5715001">
                <a:moveTo>
                  <a:pt x="2819401" y="0"/>
                </a:moveTo>
                <a:cubicBezTo>
                  <a:pt x="4376512" y="0"/>
                  <a:pt x="5638801" y="1262289"/>
                  <a:pt x="5638801" y="2819401"/>
                </a:cubicBezTo>
                <a:lnTo>
                  <a:pt x="5638801" y="3344780"/>
                </a:lnTo>
                <a:lnTo>
                  <a:pt x="5638801" y="3469578"/>
                </a:lnTo>
                <a:lnTo>
                  <a:pt x="5638801" y="4796589"/>
                </a:lnTo>
                <a:lnTo>
                  <a:pt x="5638801" y="4908883"/>
                </a:lnTo>
                <a:lnTo>
                  <a:pt x="5638801" y="5558355"/>
                </a:lnTo>
                <a:cubicBezTo>
                  <a:pt x="5638801" y="5644869"/>
                  <a:pt x="5568669" y="5715001"/>
                  <a:pt x="5482155" y="5715001"/>
                </a:cubicBezTo>
                <a:lnTo>
                  <a:pt x="156646" y="5715001"/>
                </a:lnTo>
                <a:cubicBezTo>
                  <a:pt x="70133" y="5715001"/>
                  <a:pt x="0" y="5644869"/>
                  <a:pt x="0" y="5558355"/>
                </a:cubicBezTo>
                <a:lnTo>
                  <a:pt x="0" y="4908883"/>
                </a:lnTo>
                <a:lnTo>
                  <a:pt x="0" y="4796589"/>
                </a:lnTo>
                <a:lnTo>
                  <a:pt x="0" y="3469578"/>
                </a:lnTo>
                <a:lnTo>
                  <a:pt x="0" y="3344780"/>
                </a:lnTo>
                <a:lnTo>
                  <a:pt x="0" y="2819401"/>
                </a:lnTo>
                <a:cubicBezTo>
                  <a:pt x="0" y="1262289"/>
                  <a:pt x="1262289" y="0"/>
                  <a:pt x="281940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Text w/ Image - Arch Frame</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257175"/>
            <a:ext cx="8801100" cy="382004"/>
          </a:xfrm>
        </p:spPr>
        <p:txBody>
          <a:bodyP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2" name="Text Placeholder 65">
            <a:extLst>
              <a:ext uri="{FF2B5EF4-FFF2-40B4-BE49-F238E27FC236}">
                <a16:creationId xmlns:a16="http://schemas.microsoft.com/office/drawing/2014/main" id="{031C4493-8A76-764D-A7BC-8DBB97E0EECB}"/>
              </a:ext>
            </a:extLst>
          </p:cNvPr>
          <p:cNvSpPr>
            <a:spLocks noGrp="1"/>
          </p:cNvSpPr>
          <p:nvPr>
            <p:ph type="body" sz="quarter" idx="14" hasCustomPrompt="1"/>
          </p:nvPr>
        </p:nvSpPr>
        <p:spPr>
          <a:xfrm>
            <a:off x="4667250" y="2036954"/>
            <a:ext cx="4229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13" name="Text Placeholder 46">
            <a:extLst>
              <a:ext uri="{FF2B5EF4-FFF2-40B4-BE49-F238E27FC236}">
                <a16:creationId xmlns:a16="http://schemas.microsoft.com/office/drawing/2014/main" id="{24213E13-FE2F-AC4E-AE58-890099A2A408}"/>
              </a:ext>
            </a:extLst>
          </p:cNvPr>
          <p:cNvSpPr>
            <a:spLocks noGrp="1"/>
          </p:cNvSpPr>
          <p:nvPr>
            <p:ph type="body" sz="quarter" idx="15" hasCustomPrompt="1"/>
          </p:nvPr>
        </p:nvSpPr>
        <p:spPr>
          <a:xfrm>
            <a:off x="4667250" y="1106907"/>
            <a:ext cx="4229100"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15" name="TextBox 14">
            <a:extLst>
              <a:ext uri="{FF2B5EF4-FFF2-40B4-BE49-F238E27FC236}">
                <a16:creationId xmlns:a16="http://schemas.microsoft.com/office/drawing/2014/main" id="{891F47CE-14A2-DE44-8702-2FF261E7ADA1}"/>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Arch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4950085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Only Slide | Vertical Split-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2" name="TextBox 11">
            <a:extLst>
              <a:ext uri="{FF2B5EF4-FFF2-40B4-BE49-F238E27FC236}">
                <a16:creationId xmlns:a16="http://schemas.microsoft.com/office/drawing/2014/main" id="{5230509E-8FCF-3844-8B50-C8E35AB0C534}"/>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a:t>
            </a:r>
            <a:r>
              <a:rPr lang="en-US" sz="800" b="0" i="0" err="1">
                <a:solidFill>
                  <a:srgbClr val="808080"/>
                </a:solidFill>
                <a:latin typeface="Girl Scout Display Light" panose="02020003000000000000" pitchFamily="18" charset="0"/>
              </a:rPr>
              <a:t>MIddle</a:t>
            </a:r>
            <a:endParaRPr lang="en-US" sz="800" b="0" i="0">
              <a:solidFill>
                <a:srgbClr val="808080"/>
              </a:solidFill>
              <a:latin typeface="Girl Scout Display Light" panose="02020003000000000000" pitchFamily="18" charset="0"/>
            </a:endParaRP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0178851"/>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3" name="TextBox 12">
            <a:extLst>
              <a:ext uri="{FF2B5EF4-FFF2-40B4-BE49-F238E27FC236}">
                <a16:creationId xmlns:a16="http://schemas.microsoft.com/office/drawing/2014/main" id="{5938B671-844C-9844-92A4-F227D1F9297A}"/>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a:t>
            </a:r>
            <a:r>
              <a:rPr lang="en-US" sz="800" b="0" i="0" err="1">
                <a:solidFill>
                  <a:srgbClr val="808080"/>
                </a:solidFill>
                <a:latin typeface="Girl Scout Display Light" panose="02020003000000000000" pitchFamily="18" charset="0"/>
              </a:rPr>
              <a:t>MIddle</a:t>
            </a:r>
            <a:endParaRPr lang="en-US" sz="800" b="0" i="0">
              <a:solidFill>
                <a:srgbClr val="808080"/>
              </a:solidFill>
              <a:latin typeface="Girl Scout Display Light" panose="02020003000000000000" pitchFamily="18" charset="0"/>
            </a:endParaRP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697553536"/>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Only Slide | Vertical Split-3">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3" name="TextBox 12">
            <a:extLst>
              <a:ext uri="{FF2B5EF4-FFF2-40B4-BE49-F238E27FC236}">
                <a16:creationId xmlns:a16="http://schemas.microsoft.com/office/drawing/2014/main" id="{18AFC4E6-3C61-BA42-B85C-25F4176F0A40}"/>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a:t>
            </a:r>
            <a:r>
              <a:rPr lang="en-US" sz="800" b="0" i="0" err="1">
                <a:solidFill>
                  <a:srgbClr val="808080"/>
                </a:solidFill>
                <a:latin typeface="Girl Scout Display Light" panose="02020003000000000000" pitchFamily="18" charset="0"/>
              </a:rPr>
              <a:t>MIddle</a:t>
            </a:r>
            <a:endParaRPr lang="en-US" sz="800" b="0" i="0">
              <a:solidFill>
                <a:srgbClr val="808080"/>
              </a:solidFill>
              <a:latin typeface="Girl Scout Display Light" panose="02020003000000000000" pitchFamily="18" charset="0"/>
            </a:endParaRP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Text Placeholder 65">
            <a:extLst>
              <a:ext uri="{FF2B5EF4-FFF2-40B4-BE49-F238E27FC236}">
                <a16:creationId xmlns:a16="http://schemas.microsoft.com/office/drawing/2014/main" id="{167D7FE2-CFF1-A94E-86FA-417EB6BF10DE}"/>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5910265"/>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Only Slide | Vertical Split-4">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3" name="TextBox 12">
            <a:extLst>
              <a:ext uri="{FF2B5EF4-FFF2-40B4-BE49-F238E27FC236}">
                <a16:creationId xmlns:a16="http://schemas.microsoft.com/office/drawing/2014/main" id="{1D48A410-13EE-EB42-8530-C7390BA828D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a:t>
            </a:r>
            <a:r>
              <a:rPr lang="en-US" sz="800" b="0" i="0" err="1">
                <a:solidFill>
                  <a:srgbClr val="808080"/>
                </a:solidFill>
                <a:latin typeface="Girl Scout Display Light" panose="02020003000000000000" pitchFamily="18" charset="0"/>
              </a:rPr>
              <a:t>MIddle</a:t>
            </a:r>
            <a:endParaRPr lang="en-US" sz="800" b="0" i="0">
              <a:solidFill>
                <a:srgbClr val="808080"/>
              </a:solidFill>
              <a:latin typeface="Girl Scout Display Light" panose="02020003000000000000" pitchFamily="18" charset="0"/>
            </a:endParaRP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Text Placeholder 65">
            <a:extLst>
              <a:ext uri="{FF2B5EF4-FFF2-40B4-BE49-F238E27FC236}">
                <a16:creationId xmlns:a16="http://schemas.microsoft.com/office/drawing/2014/main" id="{48DF653C-B11E-454C-AB02-F92E1E8F8892}"/>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8048416"/>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Only Slide | Vertical Split-5">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2" name="TextBox 11">
            <a:extLst>
              <a:ext uri="{FF2B5EF4-FFF2-40B4-BE49-F238E27FC236}">
                <a16:creationId xmlns:a16="http://schemas.microsoft.com/office/drawing/2014/main" id="{381A8C9C-1982-294C-9CEB-CE8811EA76B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a:t>
            </a:r>
            <a:r>
              <a:rPr lang="en-US" sz="800" b="0" i="0" err="1">
                <a:solidFill>
                  <a:srgbClr val="808080"/>
                </a:solidFill>
                <a:latin typeface="Girl Scout Display Light" panose="02020003000000000000" pitchFamily="18" charset="0"/>
              </a:rPr>
              <a:t>MIddle</a:t>
            </a:r>
            <a:endParaRPr lang="en-US" sz="800" b="0" i="0">
              <a:solidFill>
                <a:srgbClr val="808080"/>
              </a:solidFill>
              <a:latin typeface="Girl Scout Display Light" panose="02020003000000000000" pitchFamily="18" charset="0"/>
            </a:endParaRP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Text Placeholder 65">
            <a:extLst>
              <a:ext uri="{FF2B5EF4-FFF2-40B4-BE49-F238E27FC236}">
                <a16:creationId xmlns:a16="http://schemas.microsoft.com/office/drawing/2014/main" id="{0C9ADA49-D3E8-8E4F-BC29-85178E4883E1}"/>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4834905"/>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Only Slide | Vertical Split-6">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bg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bg1"/>
                </a:solidFill>
                <a:latin typeface="Girl Scout Display Light"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2" name="TextBox 11">
            <a:extLst>
              <a:ext uri="{FF2B5EF4-FFF2-40B4-BE49-F238E27FC236}">
                <a16:creationId xmlns:a16="http://schemas.microsoft.com/office/drawing/2014/main" id="{730CE345-AA0C-444F-B283-75AC14064A9D}"/>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a:t>
            </a:r>
            <a:r>
              <a:rPr lang="en-US" sz="800" b="0" i="0" err="1">
                <a:solidFill>
                  <a:srgbClr val="808080"/>
                </a:solidFill>
                <a:latin typeface="Girl Scout Display Light" panose="02020003000000000000" pitchFamily="18" charset="0"/>
              </a:rPr>
              <a:t>MIddle</a:t>
            </a:r>
            <a:endParaRPr lang="en-US" sz="800" b="0" i="0">
              <a:solidFill>
                <a:srgbClr val="808080"/>
              </a:solidFill>
              <a:latin typeface="Girl Scout Display Light" panose="02020003000000000000" pitchFamily="18" charset="0"/>
            </a:endParaRP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Text Placeholder 65">
            <a:extLst>
              <a:ext uri="{FF2B5EF4-FFF2-40B4-BE49-F238E27FC236}">
                <a16:creationId xmlns:a16="http://schemas.microsoft.com/office/drawing/2014/main" id="{A7380DD1-2484-3442-955E-08A47064186F}"/>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18933"/>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Only Slide | Vertical Split-7">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bg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Vertical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2" name="TextBox 11">
            <a:extLst>
              <a:ext uri="{FF2B5EF4-FFF2-40B4-BE49-F238E27FC236}">
                <a16:creationId xmlns:a16="http://schemas.microsoft.com/office/drawing/2014/main" id="{5C710CFE-4846-2347-AF67-57FF759CA8C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a:t>
            </a:r>
            <a:r>
              <a:rPr lang="en-US" sz="800" b="0" i="0" err="1">
                <a:solidFill>
                  <a:srgbClr val="808080"/>
                </a:solidFill>
                <a:latin typeface="Girl Scout Display Light" panose="02020003000000000000" pitchFamily="18" charset="0"/>
              </a:rPr>
              <a:t>MIddle</a:t>
            </a:r>
            <a:endParaRPr lang="en-US" sz="800" b="0" i="0">
              <a:solidFill>
                <a:srgbClr val="808080"/>
              </a:solidFill>
              <a:latin typeface="Girl Scout Display Light" panose="02020003000000000000" pitchFamily="18" charset="0"/>
            </a:endParaRP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Text Placeholder 65">
            <a:extLst>
              <a:ext uri="{FF2B5EF4-FFF2-40B4-BE49-F238E27FC236}">
                <a16:creationId xmlns:a16="http://schemas.microsoft.com/office/drawing/2014/main" id="{0BAE531E-939A-D74F-8A14-DC8970B0E7D8}"/>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bg1"/>
                </a:solidFill>
                <a:latin typeface="Girl Scout Text Book" panose="02020003000000000000" pitchFamily="18" charset="0"/>
              </a:defRPr>
            </a:lvl1pPr>
            <a:lvl2pPr algn="ctr">
              <a:lnSpc>
                <a:spcPct val="100000"/>
              </a:lnSpc>
              <a:defRPr sz="1800" b="0" i="0">
                <a:solidFill>
                  <a:schemeClr val="bg1"/>
                </a:solidFill>
                <a:latin typeface="Girl Scout Text Book" panose="02020003000000000000" pitchFamily="18" charset="0"/>
              </a:defRPr>
            </a:lvl2pPr>
            <a:lvl3pPr algn="ctr">
              <a:lnSpc>
                <a:spcPct val="100000"/>
              </a:lnSpc>
              <a:defRPr sz="1800" b="0" i="0">
                <a:solidFill>
                  <a:schemeClr val="bg1"/>
                </a:solidFill>
                <a:latin typeface="Girl Scout Text Book" panose="02020003000000000000" pitchFamily="18" charset="0"/>
              </a:defRPr>
            </a:lvl3pPr>
            <a:lvl4pPr algn="ctr">
              <a:lnSpc>
                <a:spcPct val="100000"/>
              </a:lnSpc>
              <a:defRPr sz="1800" b="0" i="0">
                <a:solidFill>
                  <a:schemeClr val="bg1"/>
                </a:solidFill>
                <a:latin typeface="Girl Scout Text Book" panose="02020003000000000000" pitchFamily="18" charset="0"/>
              </a:defRPr>
            </a:lvl4pPr>
            <a:lvl5pPr algn="ctr">
              <a:lnSpc>
                <a:spcPct val="100000"/>
              </a:lnSpc>
              <a:defRPr sz="1800" b="0" i="0">
                <a:solidFill>
                  <a:schemeClr val="bg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164779"/>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a:t>Type Here to Enter a Single Line Slide Header.</a:t>
            </a:r>
          </a:p>
        </p:txBody>
      </p:sp>
      <p:sp>
        <p:nvSpPr>
          <p:cNvPr id="9" name="TextBox 8">
            <a:extLst>
              <a:ext uri="{FF2B5EF4-FFF2-40B4-BE49-F238E27FC236}">
                <a16:creationId xmlns:a16="http://schemas.microsoft.com/office/drawing/2014/main" id="{E1014C8F-1E11-8140-A80C-C0E7E1F9DB93}"/>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Top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err="1">
                <a:solidFill>
                  <a:srgbClr val="808080"/>
                </a:solidFill>
                <a:latin typeface="Girl Scout Display Light" panose="02020003000000000000" pitchFamily="18" charset="0"/>
              </a:rPr>
              <a:t>ottom</a:t>
            </a:r>
            <a:r>
              <a:rPr lang="en-US" sz="800" b="0" i="0">
                <a:solidFill>
                  <a:srgbClr val="808080"/>
                </a:solidFill>
                <a:latin typeface="Girl Scout Display Light" panose="02020003000000000000" pitchFamily="18" charset="0"/>
              </a:rPr>
              <a:t>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3387906320"/>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a:t>Type Here to Enter a Single Line Slide Header.</a:t>
            </a:r>
          </a:p>
        </p:txBody>
      </p:sp>
      <p:sp>
        <p:nvSpPr>
          <p:cNvPr id="12" name="TextBox 11">
            <a:extLst>
              <a:ext uri="{FF2B5EF4-FFF2-40B4-BE49-F238E27FC236}">
                <a16:creationId xmlns:a16="http://schemas.microsoft.com/office/drawing/2014/main" id="{5B346C3F-CDC4-6147-9140-E74B5CDF6BF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Top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err="1">
                <a:solidFill>
                  <a:srgbClr val="808080"/>
                </a:solidFill>
                <a:latin typeface="Girl Scout Display Light" panose="02020003000000000000" pitchFamily="18" charset="0"/>
              </a:rPr>
              <a:t>ottom</a:t>
            </a:r>
            <a:r>
              <a:rPr lang="en-US" sz="800" b="0" i="0">
                <a:solidFill>
                  <a:srgbClr val="808080"/>
                </a:solidFill>
                <a:latin typeface="Girl Scout Display Light" panose="02020003000000000000" pitchFamily="18" charset="0"/>
              </a:rPr>
              <a:t>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3834919484"/>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3">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a:t>Type Here to Enter a Single Line Slide Header.</a:t>
            </a:r>
          </a:p>
        </p:txBody>
      </p:sp>
      <p:sp>
        <p:nvSpPr>
          <p:cNvPr id="12" name="TextBox 11">
            <a:extLst>
              <a:ext uri="{FF2B5EF4-FFF2-40B4-BE49-F238E27FC236}">
                <a16:creationId xmlns:a16="http://schemas.microsoft.com/office/drawing/2014/main" id="{B6770582-F29C-914F-87EA-2332C6AAC588}"/>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Top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err="1">
                <a:solidFill>
                  <a:srgbClr val="808080"/>
                </a:solidFill>
                <a:latin typeface="Girl Scout Display Light" panose="02020003000000000000" pitchFamily="18" charset="0"/>
              </a:rPr>
              <a:t>ottom</a:t>
            </a:r>
            <a:r>
              <a:rPr lang="en-US" sz="800" b="0" i="0">
                <a:solidFill>
                  <a:srgbClr val="808080"/>
                </a:solidFill>
                <a:latin typeface="Girl Scout Display Light" panose="02020003000000000000" pitchFamily="18" charset="0"/>
              </a:rPr>
              <a:t>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B9DAEAD4-EA96-694A-BEAA-C4A44E08D45F}"/>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965369031"/>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4">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3CDDF4-CB4D-4848-9762-99D54B3A464D}"/>
              </a:ext>
            </a:extLst>
          </p:cNvPr>
          <p:cNvSpPr/>
          <p:nvPr userDrawn="1"/>
        </p:nvSpPr>
        <p:spPr>
          <a:xfrm>
            <a:off x="0" y="0"/>
            <a:ext cx="9144000" cy="2571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a:t>Paragraph Subheader</a:t>
            </a:r>
          </a:p>
          <a:p>
            <a:pPr lvl="1"/>
            <a:r>
              <a:rPr lang="en-US"/>
              <a:t>Second level</a:t>
            </a:r>
          </a:p>
          <a:p>
            <a:pPr lvl="2"/>
            <a:r>
              <a:rPr lang="en-US"/>
              <a:t>Third level</a:t>
            </a:r>
          </a:p>
          <a:p>
            <a:pPr lvl="3"/>
            <a:r>
              <a:rPr lang="en-US"/>
              <a:t>Fourth level</a:t>
            </a:r>
          </a:p>
          <a:p>
            <a:pPr lvl="4"/>
            <a:r>
              <a:rPr lang="en-US"/>
              <a:t>Fifth level</a:t>
            </a:r>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a:t>Type Here to Enter a Single Line Slide Header.</a:t>
            </a:r>
          </a:p>
        </p:txBody>
      </p:sp>
      <p:sp>
        <p:nvSpPr>
          <p:cNvPr id="12" name="TextBox 11">
            <a:extLst>
              <a:ext uri="{FF2B5EF4-FFF2-40B4-BE49-F238E27FC236}">
                <a16:creationId xmlns:a16="http://schemas.microsoft.com/office/drawing/2014/main" id="{2BDFA9D2-CE3D-F04A-954A-1B8F14433E03}"/>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Top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err="1">
                <a:solidFill>
                  <a:srgbClr val="808080"/>
                </a:solidFill>
                <a:latin typeface="Girl Scout Display Light" panose="02020003000000000000" pitchFamily="18" charset="0"/>
              </a:rPr>
              <a:t>ottom</a:t>
            </a:r>
            <a:r>
              <a:rPr lang="en-US" sz="800" b="0" i="0">
                <a:solidFill>
                  <a:srgbClr val="808080"/>
                </a:solidFill>
                <a:latin typeface="Girl Scout Display Light" panose="02020003000000000000" pitchFamily="18" charset="0"/>
              </a:rPr>
              <a:t>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7887CA58-800E-824C-873D-69245AC54F4F}"/>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2625541758"/>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5">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a:t>Type Here to Enter a Single Line Slide Header.</a:t>
            </a:r>
          </a:p>
        </p:txBody>
      </p:sp>
      <p:sp>
        <p:nvSpPr>
          <p:cNvPr id="12" name="TextBox 11">
            <a:extLst>
              <a:ext uri="{FF2B5EF4-FFF2-40B4-BE49-F238E27FC236}">
                <a16:creationId xmlns:a16="http://schemas.microsoft.com/office/drawing/2014/main" id="{B8C3CFB4-BC17-B142-ACA8-C54A4EEF88E4}"/>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Top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err="1">
                <a:solidFill>
                  <a:srgbClr val="808080"/>
                </a:solidFill>
                <a:latin typeface="Girl Scout Display Light" panose="02020003000000000000" pitchFamily="18" charset="0"/>
              </a:rPr>
              <a:t>ottom</a:t>
            </a:r>
            <a:r>
              <a:rPr lang="en-US" sz="800" b="0" i="0">
                <a:solidFill>
                  <a:srgbClr val="808080"/>
                </a:solidFill>
                <a:latin typeface="Girl Scout Display Light" panose="02020003000000000000" pitchFamily="18" charset="0"/>
              </a:rPr>
              <a:t>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C49C6F25-338F-6D40-8C06-E2C576DF6AAC}"/>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2213327897"/>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6">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bg1"/>
                </a:solidFill>
                <a:latin typeface="Girl Scout Display Light" panose="02020003000000000000" pitchFamily="18" charset="0"/>
              </a:defRPr>
            </a:lvl1pPr>
          </a:lstStyle>
          <a:p>
            <a:r>
              <a:rPr lang="en-US"/>
              <a:t>Type Here to Enter a Single Line Slide Header.</a:t>
            </a:r>
          </a:p>
        </p:txBody>
      </p:sp>
      <p:sp>
        <p:nvSpPr>
          <p:cNvPr id="12" name="TextBox 11">
            <a:extLst>
              <a:ext uri="{FF2B5EF4-FFF2-40B4-BE49-F238E27FC236}">
                <a16:creationId xmlns:a16="http://schemas.microsoft.com/office/drawing/2014/main" id="{1A09391B-4529-2143-87C9-0F68EF3CDAB6}"/>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Top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Bottom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BE332CD7-34C1-9944-8A9E-83046007AD2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4" name="Text Placeholder 65">
            <a:extLst>
              <a:ext uri="{FF2B5EF4-FFF2-40B4-BE49-F238E27FC236}">
                <a16:creationId xmlns:a16="http://schemas.microsoft.com/office/drawing/2014/main" id="{86414B93-4A7C-774E-B370-5A6CD46620EF}"/>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3016341"/>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7">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9FEEA32-2309-7D4E-8CA5-CA8D61336409}"/>
              </a:ext>
            </a:extLst>
          </p:cNvPr>
          <p:cNvSpPr/>
          <p:nvPr userDrawn="1"/>
        </p:nvSpPr>
        <p:spPr>
          <a:xfrm>
            <a:off x="0" y="2571750"/>
            <a:ext cx="9144000" cy="25717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bg1"/>
                </a:solidFill>
              </a:defRPr>
            </a:lvl1pPr>
          </a:lstStyle>
          <a:p>
            <a:fld id="{7691CCDB-B024-8747-B233-CAD1CBC7A901}" type="slidenum">
              <a:rPr lang="en-US" smtClean="0"/>
              <a:pPr/>
              <a:t>‹#›</a:t>
            </a:fld>
            <a:endParaRPr lang="en-US"/>
          </a:p>
        </p:txBody>
      </p:sp>
      <p:sp>
        <p:nvSpPr>
          <p:cNvPr id="83" name="TextBox 82">
            <a:extLst>
              <a:ext uri="{FF2B5EF4-FFF2-40B4-BE49-F238E27FC236}">
                <a16:creationId xmlns:a16="http://schemas.microsoft.com/office/drawing/2014/main" id="{9DD36074-FD37-5140-9742-57972072D634}"/>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Text Only Slide | Horizontal Split</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bg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a:t>Type Here to Enter a Single Line Slide Header.</a:t>
            </a:r>
          </a:p>
        </p:txBody>
      </p:sp>
      <p:sp>
        <p:nvSpPr>
          <p:cNvPr id="12" name="TextBox 11">
            <a:extLst>
              <a:ext uri="{FF2B5EF4-FFF2-40B4-BE49-F238E27FC236}">
                <a16:creationId xmlns:a16="http://schemas.microsoft.com/office/drawing/2014/main" id="{EB98580A-BDFA-3943-84B6-09F3407DE97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Top Slide Header</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Bottom Body Copy</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
        <p:nvSpPr>
          <p:cNvPr id="13" name="Text Placeholder 46">
            <a:extLst>
              <a:ext uri="{FF2B5EF4-FFF2-40B4-BE49-F238E27FC236}">
                <a16:creationId xmlns:a16="http://schemas.microsoft.com/office/drawing/2014/main" id="{F605970D-18E5-B54C-97CD-04AFF532951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4" name="Text Placeholder 65">
            <a:extLst>
              <a:ext uri="{FF2B5EF4-FFF2-40B4-BE49-F238E27FC236}">
                <a16:creationId xmlns:a16="http://schemas.microsoft.com/office/drawing/2014/main" id="{0276F29D-3553-1C46-9B53-599636FDC7E3}"/>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bg1"/>
                </a:solidFill>
                <a:latin typeface="Girl Scout Text Book" panose="02020003000000000000" pitchFamily="18" charset="0"/>
              </a:defRPr>
            </a:lvl1pPr>
            <a:lvl2pPr algn="ctr">
              <a:defRPr sz="1800" b="0" i="0">
                <a:solidFill>
                  <a:schemeClr val="bg1"/>
                </a:solidFill>
                <a:latin typeface="Girl Scout Text Book" panose="02020003000000000000" pitchFamily="18" charset="0"/>
              </a:defRPr>
            </a:lvl2pPr>
            <a:lvl3pPr algn="ctr">
              <a:defRPr sz="1800" b="0" i="0">
                <a:solidFill>
                  <a:schemeClr val="bg1"/>
                </a:solidFill>
                <a:latin typeface="Girl Scout Text Book" panose="02020003000000000000" pitchFamily="18" charset="0"/>
              </a:defRPr>
            </a:lvl3pPr>
            <a:lvl4pPr algn="ctr">
              <a:defRPr sz="1800" b="0" i="0">
                <a:solidFill>
                  <a:schemeClr val="bg1"/>
                </a:solidFill>
                <a:latin typeface="Girl Scout Text Book" panose="02020003000000000000" pitchFamily="18" charset="0"/>
              </a:defRPr>
            </a:lvl4pPr>
            <a:lvl5pPr algn="ctr">
              <a:defRPr sz="1800" b="0" i="0">
                <a:solidFill>
                  <a:schemeClr val="bg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7850266"/>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tatement Slide w/ Image - Octagon Frame">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78CF2D70-CAE4-C64F-A07B-1295B05DD6EA}"/>
              </a:ext>
            </a:extLst>
          </p:cNvPr>
          <p:cNvSpPr/>
          <p:nvPr userDrawn="1"/>
        </p:nvSpPr>
        <p:spPr>
          <a:xfrm>
            <a:off x="4743450" y="459486"/>
            <a:ext cx="4221514" cy="4224528"/>
          </a:xfrm>
          <a:custGeom>
            <a:avLst/>
            <a:gdLst>
              <a:gd name="connsiteX0" fmla="*/ 155686 w 5638800"/>
              <a:gd name="connsiteY0" fmla="*/ 0 h 6404335"/>
              <a:gd name="connsiteX1" fmla="*/ 5483112 w 5638800"/>
              <a:gd name="connsiteY1" fmla="*/ 0 h 6404335"/>
              <a:gd name="connsiteX2" fmla="*/ 5483180 w 5638800"/>
              <a:gd name="connsiteY2" fmla="*/ 0 h 6404335"/>
              <a:gd name="connsiteX3" fmla="*/ 5638798 w 5638800"/>
              <a:gd name="connsiteY3" fmla="*/ 155752 h 6404335"/>
              <a:gd name="connsiteX4" fmla="*/ 5638798 w 5638800"/>
              <a:gd name="connsiteY4" fmla="*/ 1309374 h 6404335"/>
              <a:gd name="connsiteX5" fmla="*/ 5638798 w 5638800"/>
              <a:gd name="connsiteY5" fmla="*/ 1751217 h 6404335"/>
              <a:gd name="connsiteX6" fmla="*/ 5638798 w 5638800"/>
              <a:gd name="connsiteY6" fmla="*/ 3067680 h 6404335"/>
              <a:gd name="connsiteX7" fmla="*/ 5638800 w 5638800"/>
              <a:gd name="connsiteY7" fmla="*/ 3067680 h 6404335"/>
              <a:gd name="connsiteX8" fmla="*/ 5638800 w 5638800"/>
              <a:gd name="connsiteY8" fmla="*/ 4324774 h 6404335"/>
              <a:gd name="connsiteX9" fmla="*/ 5574261 w 5638800"/>
              <a:gd name="connsiteY9" fmla="*/ 4451023 h 6404335"/>
              <a:gd name="connsiteX10" fmla="*/ 2910548 w 5638800"/>
              <a:gd name="connsiteY10" fmla="*/ 6374897 h 6404335"/>
              <a:gd name="connsiteX11" fmla="*/ 2728256 w 5638800"/>
              <a:gd name="connsiteY11" fmla="*/ 6374897 h 6404335"/>
              <a:gd name="connsiteX12" fmla="*/ 64542 w 5638800"/>
              <a:gd name="connsiteY12" fmla="*/ 4451023 h 6404335"/>
              <a:gd name="connsiteX13" fmla="*/ 2 w 5638800"/>
              <a:gd name="connsiteY13" fmla="*/ 4324774 h 6404335"/>
              <a:gd name="connsiteX14" fmla="*/ 2 w 5638800"/>
              <a:gd name="connsiteY14" fmla="*/ 3637854 h 6404335"/>
              <a:gd name="connsiteX15" fmla="*/ 0 w 5638800"/>
              <a:gd name="connsiteY15" fmla="*/ 3637854 h 6404335"/>
              <a:gd name="connsiteX16" fmla="*/ 0 w 5638800"/>
              <a:gd name="connsiteY16" fmla="*/ 1751217 h 6404335"/>
              <a:gd name="connsiteX17" fmla="*/ 0 w 5638800"/>
              <a:gd name="connsiteY17" fmla="*/ 1309374 h 6404335"/>
              <a:gd name="connsiteX18" fmla="*/ 0 w 5638800"/>
              <a:gd name="connsiteY18" fmla="*/ 155752 h 6404335"/>
              <a:gd name="connsiteX19" fmla="*/ 0 w 5638800"/>
              <a:gd name="connsiteY19" fmla="*/ 155686 h 6404335"/>
              <a:gd name="connsiteX20" fmla="*/ 155686 w 5638800"/>
              <a:gd name="connsiteY20" fmla="*/ 0 h 64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8800" h="6404335">
                <a:moveTo>
                  <a:pt x="155686" y="0"/>
                </a:moveTo>
                <a:lnTo>
                  <a:pt x="5483112" y="0"/>
                </a:lnTo>
                <a:cubicBezTo>
                  <a:pt x="5483132" y="0"/>
                  <a:pt x="5483159" y="0"/>
                  <a:pt x="5483180" y="0"/>
                </a:cubicBezTo>
                <a:cubicBezTo>
                  <a:pt x="5569162" y="36"/>
                  <a:pt x="5638832" y="69770"/>
                  <a:pt x="5638798" y="155752"/>
                </a:cubicBezTo>
                <a:lnTo>
                  <a:pt x="5638798" y="1309374"/>
                </a:lnTo>
                <a:lnTo>
                  <a:pt x="5638798" y="1751217"/>
                </a:lnTo>
                <a:lnTo>
                  <a:pt x="5638798" y="3067680"/>
                </a:lnTo>
                <a:lnTo>
                  <a:pt x="5638800" y="3067680"/>
                </a:lnTo>
                <a:lnTo>
                  <a:pt x="5638800" y="4324774"/>
                </a:lnTo>
                <a:cubicBezTo>
                  <a:pt x="5638814" y="4374780"/>
                  <a:pt x="5614802" y="4421749"/>
                  <a:pt x="5574261" y="4451023"/>
                </a:cubicBezTo>
                <a:lnTo>
                  <a:pt x="2910548" y="6374897"/>
                </a:lnTo>
                <a:cubicBezTo>
                  <a:pt x="2856124" y="6414148"/>
                  <a:pt x="2782681" y="6414148"/>
                  <a:pt x="2728256" y="6374897"/>
                </a:cubicBezTo>
                <a:lnTo>
                  <a:pt x="64542" y="4451023"/>
                </a:lnTo>
                <a:cubicBezTo>
                  <a:pt x="24001" y="4421749"/>
                  <a:pt x="-11" y="4374780"/>
                  <a:pt x="2" y="4324774"/>
                </a:cubicBezTo>
                <a:lnTo>
                  <a:pt x="2" y="3637854"/>
                </a:lnTo>
                <a:lnTo>
                  <a:pt x="0" y="3637854"/>
                </a:lnTo>
                <a:lnTo>
                  <a:pt x="0" y="1751217"/>
                </a:lnTo>
                <a:lnTo>
                  <a:pt x="0" y="1309374"/>
                </a:lnTo>
                <a:lnTo>
                  <a:pt x="0" y="155752"/>
                </a:lnTo>
                <a:cubicBezTo>
                  <a:pt x="0" y="155729"/>
                  <a:pt x="0" y="155707"/>
                  <a:pt x="0" y="155686"/>
                </a:cubicBezTo>
                <a:cubicBezTo>
                  <a:pt x="0" y="69702"/>
                  <a:pt x="69702" y="0"/>
                  <a:pt x="1556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Octagon Frame | Pennant Shape</a:t>
            </a:r>
          </a:p>
        </p:txBody>
      </p:sp>
      <p:sp>
        <p:nvSpPr>
          <p:cNvPr id="12" name="Picture Placeholder 9">
            <a:extLst>
              <a:ext uri="{FF2B5EF4-FFF2-40B4-BE49-F238E27FC236}">
                <a16:creationId xmlns:a16="http://schemas.microsoft.com/office/drawing/2014/main" id="{DE2FFCB5-49EB-314E-B71E-81AE016A5E83}"/>
              </a:ext>
            </a:extLst>
          </p:cNvPr>
          <p:cNvSpPr>
            <a:spLocks noGrp="1" noChangeAspect="1"/>
          </p:cNvSpPr>
          <p:nvPr>
            <p:ph type="pic" sz="quarter" idx="21" hasCustomPrompt="1"/>
          </p:nvPr>
        </p:nvSpPr>
        <p:spPr>
          <a:xfrm>
            <a:off x="197502" y="459486"/>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4" name="TextBox 13">
            <a:extLst>
              <a:ext uri="{FF2B5EF4-FFF2-40B4-BE49-F238E27FC236}">
                <a16:creationId xmlns:a16="http://schemas.microsoft.com/office/drawing/2014/main" id="{F007F237-41E2-9748-9416-A44F2C5DA3F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Octagon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F3DE19F5-08C1-3A45-95F8-24A841D7C9DE}"/>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3" name="Text Placeholder 46">
            <a:extLst>
              <a:ext uri="{FF2B5EF4-FFF2-40B4-BE49-F238E27FC236}">
                <a16:creationId xmlns:a16="http://schemas.microsoft.com/office/drawing/2014/main" id="{935FBE67-C48B-8A40-8462-B825B899EE4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41280503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tatement Slide w/ Image - Octagon Frame v2">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78CF2D70-CAE4-C64F-A07B-1295B05DD6EA}"/>
              </a:ext>
            </a:extLst>
          </p:cNvPr>
          <p:cNvSpPr/>
          <p:nvPr userDrawn="1"/>
        </p:nvSpPr>
        <p:spPr>
          <a:xfrm>
            <a:off x="198086" y="459486"/>
            <a:ext cx="4221514" cy="4224528"/>
          </a:xfrm>
          <a:custGeom>
            <a:avLst/>
            <a:gdLst>
              <a:gd name="connsiteX0" fmla="*/ 155686 w 5638800"/>
              <a:gd name="connsiteY0" fmla="*/ 0 h 6404335"/>
              <a:gd name="connsiteX1" fmla="*/ 5483112 w 5638800"/>
              <a:gd name="connsiteY1" fmla="*/ 0 h 6404335"/>
              <a:gd name="connsiteX2" fmla="*/ 5483180 w 5638800"/>
              <a:gd name="connsiteY2" fmla="*/ 0 h 6404335"/>
              <a:gd name="connsiteX3" fmla="*/ 5638798 w 5638800"/>
              <a:gd name="connsiteY3" fmla="*/ 155752 h 6404335"/>
              <a:gd name="connsiteX4" fmla="*/ 5638798 w 5638800"/>
              <a:gd name="connsiteY4" fmla="*/ 1309374 h 6404335"/>
              <a:gd name="connsiteX5" fmla="*/ 5638798 w 5638800"/>
              <a:gd name="connsiteY5" fmla="*/ 1751217 h 6404335"/>
              <a:gd name="connsiteX6" fmla="*/ 5638798 w 5638800"/>
              <a:gd name="connsiteY6" fmla="*/ 3067680 h 6404335"/>
              <a:gd name="connsiteX7" fmla="*/ 5638800 w 5638800"/>
              <a:gd name="connsiteY7" fmla="*/ 3067680 h 6404335"/>
              <a:gd name="connsiteX8" fmla="*/ 5638800 w 5638800"/>
              <a:gd name="connsiteY8" fmla="*/ 4324774 h 6404335"/>
              <a:gd name="connsiteX9" fmla="*/ 5574261 w 5638800"/>
              <a:gd name="connsiteY9" fmla="*/ 4451023 h 6404335"/>
              <a:gd name="connsiteX10" fmla="*/ 2910548 w 5638800"/>
              <a:gd name="connsiteY10" fmla="*/ 6374897 h 6404335"/>
              <a:gd name="connsiteX11" fmla="*/ 2728256 w 5638800"/>
              <a:gd name="connsiteY11" fmla="*/ 6374897 h 6404335"/>
              <a:gd name="connsiteX12" fmla="*/ 64542 w 5638800"/>
              <a:gd name="connsiteY12" fmla="*/ 4451023 h 6404335"/>
              <a:gd name="connsiteX13" fmla="*/ 2 w 5638800"/>
              <a:gd name="connsiteY13" fmla="*/ 4324774 h 6404335"/>
              <a:gd name="connsiteX14" fmla="*/ 2 w 5638800"/>
              <a:gd name="connsiteY14" fmla="*/ 3637854 h 6404335"/>
              <a:gd name="connsiteX15" fmla="*/ 0 w 5638800"/>
              <a:gd name="connsiteY15" fmla="*/ 3637854 h 6404335"/>
              <a:gd name="connsiteX16" fmla="*/ 0 w 5638800"/>
              <a:gd name="connsiteY16" fmla="*/ 1751217 h 6404335"/>
              <a:gd name="connsiteX17" fmla="*/ 0 w 5638800"/>
              <a:gd name="connsiteY17" fmla="*/ 1309374 h 6404335"/>
              <a:gd name="connsiteX18" fmla="*/ 0 w 5638800"/>
              <a:gd name="connsiteY18" fmla="*/ 155752 h 6404335"/>
              <a:gd name="connsiteX19" fmla="*/ 0 w 5638800"/>
              <a:gd name="connsiteY19" fmla="*/ 155686 h 6404335"/>
              <a:gd name="connsiteX20" fmla="*/ 155686 w 5638800"/>
              <a:gd name="connsiteY20" fmla="*/ 0 h 64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8800" h="6404335">
                <a:moveTo>
                  <a:pt x="155686" y="0"/>
                </a:moveTo>
                <a:lnTo>
                  <a:pt x="5483112" y="0"/>
                </a:lnTo>
                <a:cubicBezTo>
                  <a:pt x="5483132" y="0"/>
                  <a:pt x="5483159" y="0"/>
                  <a:pt x="5483180" y="0"/>
                </a:cubicBezTo>
                <a:cubicBezTo>
                  <a:pt x="5569162" y="36"/>
                  <a:pt x="5638832" y="69770"/>
                  <a:pt x="5638798" y="155752"/>
                </a:cubicBezTo>
                <a:lnTo>
                  <a:pt x="5638798" y="1309374"/>
                </a:lnTo>
                <a:lnTo>
                  <a:pt x="5638798" y="1751217"/>
                </a:lnTo>
                <a:lnTo>
                  <a:pt x="5638798" y="3067680"/>
                </a:lnTo>
                <a:lnTo>
                  <a:pt x="5638800" y="3067680"/>
                </a:lnTo>
                <a:lnTo>
                  <a:pt x="5638800" y="4324774"/>
                </a:lnTo>
                <a:cubicBezTo>
                  <a:pt x="5638814" y="4374780"/>
                  <a:pt x="5614802" y="4421749"/>
                  <a:pt x="5574261" y="4451023"/>
                </a:cubicBezTo>
                <a:lnTo>
                  <a:pt x="2910548" y="6374897"/>
                </a:lnTo>
                <a:cubicBezTo>
                  <a:pt x="2856124" y="6414148"/>
                  <a:pt x="2782681" y="6414148"/>
                  <a:pt x="2728256" y="6374897"/>
                </a:cubicBezTo>
                <a:lnTo>
                  <a:pt x="64542" y="4451023"/>
                </a:lnTo>
                <a:cubicBezTo>
                  <a:pt x="24001" y="4421749"/>
                  <a:pt x="-11" y="4374780"/>
                  <a:pt x="2" y="4324774"/>
                </a:cubicBezTo>
                <a:lnTo>
                  <a:pt x="2" y="3637854"/>
                </a:lnTo>
                <a:lnTo>
                  <a:pt x="0" y="3637854"/>
                </a:lnTo>
                <a:lnTo>
                  <a:pt x="0" y="1751217"/>
                </a:lnTo>
                <a:lnTo>
                  <a:pt x="0" y="1309374"/>
                </a:lnTo>
                <a:lnTo>
                  <a:pt x="0" y="155752"/>
                </a:lnTo>
                <a:cubicBezTo>
                  <a:pt x="0" y="155729"/>
                  <a:pt x="0" y="155707"/>
                  <a:pt x="0" y="155686"/>
                </a:cubicBezTo>
                <a:cubicBezTo>
                  <a:pt x="0" y="69702"/>
                  <a:pt x="69702" y="0"/>
                  <a:pt x="1556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Pennant Shape | Octagon Frame</a:t>
            </a:r>
          </a:p>
        </p:txBody>
      </p:sp>
      <p:sp>
        <p:nvSpPr>
          <p:cNvPr id="12" name="Picture Placeholder 9">
            <a:extLst>
              <a:ext uri="{FF2B5EF4-FFF2-40B4-BE49-F238E27FC236}">
                <a16:creationId xmlns:a16="http://schemas.microsoft.com/office/drawing/2014/main" id="{DE2FFCB5-49EB-314E-B71E-81AE016A5E83}"/>
              </a:ext>
            </a:extLst>
          </p:cNvPr>
          <p:cNvSpPr>
            <a:spLocks noGrp="1" noChangeAspect="1"/>
          </p:cNvSpPr>
          <p:nvPr>
            <p:ph type="pic" sz="quarter" idx="21" hasCustomPrompt="1"/>
          </p:nvPr>
        </p:nvSpPr>
        <p:spPr>
          <a:xfrm>
            <a:off x="4730750" y="459486"/>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4" name="TextBox 13">
            <a:extLst>
              <a:ext uri="{FF2B5EF4-FFF2-40B4-BE49-F238E27FC236}">
                <a16:creationId xmlns:a16="http://schemas.microsoft.com/office/drawing/2014/main" id="{F007F237-41E2-9748-9416-A44F2C5DA3F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Octagon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err="1">
                <a:solidFill>
                  <a:srgbClr val="808080"/>
                </a:solidFill>
                <a:latin typeface="Girl Scout Text Book" panose="02020003000000000000" pitchFamily="18" charset="0"/>
              </a:rPr>
              <a:t>WeigWeight</a:t>
            </a:r>
            <a:r>
              <a:rPr lang="en-US" sz="800" b="0" i="0">
                <a:solidFill>
                  <a:srgbClr val="808080"/>
                </a:solidFill>
                <a:latin typeface="Girl Scout Text Book" panose="02020003000000000000" pitchFamily="18" charset="0"/>
              </a:rPr>
              <a: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F3DE19F5-08C1-3A45-95F8-24A841D7C9DE}"/>
              </a:ext>
            </a:extLst>
          </p:cNvPr>
          <p:cNvSpPr>
            <a:spLocks noGrp="1"/>
          </p:cNvSpPr>
          <p:nvPr>
            <p:ph type="title" hasCustomPrompt="1"/>
          </p:nvPr>
        </p:nvSpPr>
        <p:spPr>
          <a:xfrm>
            <a:off x="20744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3" name="Text Placeholder 46">
            <a:extLst>
              <a:ext uri="{FF2B5EF4-FFF2-40B4-BE49-F238E27FC236}">
                <a16:creationId xmlns:a16="http://schemas.microsoft.com/office/drawing/2014/main" id="{935FBE67-C48B-8A40-8462-B825B899EE4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33306281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plit Statement Slide w/ Image - Octagon Frame">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D3968D8-BDD8-BF4E-AD4C-EC8A3F4214AC}"/>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10" name="Freeform 9">
            <a:extLst>
              <a:ext uri="{FF2B5EF4-FFF2-40B4-BE49-F238E27FC236}">
                <a16:creationId xmlns:a16="http://schemas.microsoft.com/office/drawing/2014/main" id="{FBD2DB7F-80C5-C547-AECE-6A9572C1117E}"/>
              </a:ext>
            </a:extLst>
          </p:cNvPr>
          <p:cNvSpPr/>
          <p:nvPr userDrawn="1"/>
        </p:nvSpPr>
        <p:spPr>
          <a:xfrm>
            <a:off x="4743450" y="459486"/>
            <a:ext cx="4221514" cy="4224528"/>
          </a:xfrm>
          <a:custGeom>
            <a:avLst/>
            <a:gdLst>
              <a:gd name="connsiteX0" fmla="*/ 155686 w 5638800"/>
              <a:gd name="connsiteY0" fmla="*/ 0 h 6404335"/>
              <a:gd name="connsiteX1" fmla="*/ 5483112 w 5638800"/>
              <a:gd name="connsiteY1" fmla="*/ 0 h 6404335"/>
              <a:gd name="connsiteX2" fmla="*/ 5483180 w 5638800"/>
              <a:gd name="connsiteY2" fmla="*/ 0 h 6404335"/>
              <a:gd name="connsiteX3" fmla="*/ 5638798 w 5638800"/>
              <a:gd name="connsiteY3" fmla="*/ 155752 h 6404335"/>
              <a:gd name="connsiteX4" fmla="*/ 5638798 w 5638800"/>
              <a:gd name="connsiteY4" fmla="*/ 1309374 h 6404335"/>
              <a:gd name="connsiteX5" fmla="*/ 5638798 w 5638800"/>
              <a:gd name="connsiteY5" fmla="*/ 1751217 h 6404335"/>
              <a:gd name="connsiteX6" fmla="*/ 5638798 w 5638800"/>
              <a:gd name="connsiteY6" fmla="*/ 3067680 h 6404335"/>
              <a:gd name="connsiteX7" fmla="*/ 5638800 w 5638800"/>
              <a:gd name="connsiteY7" fmla="*/ 3067680 h 6404335"/>
              <a:gd name="connsiteX8" fmla="*/ 5638800 w 5638800"/>
              <a:gd name="connsiteY8" fmla="*/ 4324774 h 6404335"/>
              <a:gd name="connsiteX9" fmla="*/ 5574261 w 5638800"/>
              <a:gd name="connsiteY9" fmla="*/ 4451023 h 6404335"/>
              <a:gd name="connsiteX10" fmla="*/ 2910548 w 5638800"/>
              <a:gd name="connsiteY10" fmla="*/ 6374897 h 6404335"/>
              <a:gd name="connsiteX11" fmla="*/ 2728256 w 5638800"/>
              <a:gd name="connsiteY11" fmla="*/ 6374897 h 6404335"/>
              <a:gd name="connsiteX12" fmla="*/ 64542 w 5638800"/>
              <a:gd name="connsiteY12" fmla="*/ 4451023 h 6404335"/>
              <a:gd name="connsiteX13" fmla="*/ 2 w 5638800"/>
              <a:gd name="connsiteY13" fmla="*/ 4324774 h 6404335"/>
              <a:gd name="connsiteX14" fmla="*/ 2 w 5638800"/>
              <a:gd name="connsiteY14" fmla="*/ 3637854 h 6404335"/>
              <a:gd name="connsiteX15" fmla="*/ 0 w 5638800"/>
              <a:gd name="connsiteY15" fmla="*/ 3637854 h 6404335"/>
              <a:gd name="connsiteX16" fmla="*/ 0 w 5638800"/>
              <a:gd name="connsiteY16" fmla="*/ 1751217 h 6404335"/>
              <a:gd name="connsiteX17" fmla="*/ 0 w 5638800"/>
              <a:gd name="connsiteY17" fmla="*/ 1309374 h 6404335"/>
              <a:gd name="connsiteX18" fmla="*/ 0 w 5638800"/>
              <a:gd name="connsiteY18" fmla="*/ 155752 h 6404335"/>
              <a:gd name="connsiteX19" fmla="*/ 0 w 5638800"/>
              <a:gd name="connsiteY19" fmla="*/ 155686 h 6404335"/>
              <a:gd name="connsiteX20" fmla="*/ 155686 w 5638800"/>
              <a:gd name="connsiteY20" fmla="*/ 0 h 640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38800" h="6404335">
                <a:moveTo>
                  <a:pt x="155686" y="0"/>
                </a:moveTo>
                <a:lnTo>
                  <a:pt x="5483112" y="0"/>
                </a:lnTo>
                <a:cubicBezTo>
                  <a:pt x="5483132" y="0"/>
                  <a:pt x="5483159" y="0"/>
                  <a:pt x="5483180" y="0"/>
                </a:cubicBezTo>
                <a:cubicBezTo>
                  <a:pt x="5569162" y="36"/>
                  <a:pt x="5638832" y="69770"/>
                  <a:pt x="5638798" y="155752"/>
                </a:cubicBezTo>
                <a:lnTo>
                  <a:pt x="5638798" y="1309374"/>
                </a:lnTo>
                <a:lnTo>
                  <a:pt x="5638798" y="1751217"/>
                </a:lnTo>
                <a:lnTo>
                  <a:pt x="5638798" y="3067680"/>
                </a:lnTo>
                <a:lnTo>
                  <a:pt x="5638800" y="3067680"/>
                </a:lnTo>
                <a:lnTo>
                  <a:pt x="5638800" y="4324774"/>
                </a:lnTo>
                <a:cubicBezTo>
                  <a:pt x="5638814" y="4374780"/>
                  <a:pt x="5614802" y="4421749"/>
                  <a:pt x="5574261" y="4451023"/>
                </a:cubicBezTo>
                <a:lnTo>
                  <a:pt x="2910548" y="6374897"/>
                </a:lnTo>
                <a:cubicBezTo>
                  <a:pt x="2856124" y="6414148"/>
                  <a:pt x="2782681" y="6414148"/>
                  <a:pt x="2728256" y="6374897"/>
                </a:cubicBezTo>
                <a:lnTo>
                  <a:pt x="64542" y="4451023"/>
                </a:lnTo>
                <a:cubicBezTo>
                  <a:pt x="24001" y="4421749"/>
                  <a:pt x="-11" y="4374780"/>
                  <a:pt x="2" y="4324774"/>
                </a:cubicBezTo>
                <a:lnTo>
                  <a:pt x="2" y="3637854"/>
                </a:lnTo>
                <a:lnTo>
                  <a:pt x="0" y="3637854"/>
                </a:lnTo>
                <a:lnTo>
                  <a:pt x="0" y="1751217"/>
                </a:lnTo>
                <a:lnTo>
                  <a:pt x="0" y="1309374"/>
                </a:lnTo>
                <a:lnTo>
                  <a:pt x="0" y="155752"/>
                </a:lnTo>
                <a:cubicBezTo>
                  <a:pt x="0" y="155729"/>
                  <a:pt x="0" y="155707"/>
                  <a:pt x="0" y="155686"/>
                </a:cubicBezTo>
                <a:cubicBezTo>
                  <a:pt x="0" y="69702"/>
                  <a:pt x="69702" y="0"/>
                  <a:pt x="1556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Text Book" panose="02020003000000000000" pitchFamily="18" charset="0"/>
            </a:endParaRPr>
          </a:p>
        </p:txBody>
      </p:sp>
      <p:sp>
        <p:nvSpPr>
          <p:cNvPr id="14" name="Picture Placeholder 9">
            <a:extLst>
              <a:ext uri="{FF2B5EF4-FFF2-40B4-BE49-F238E27FC236}">
                <a16:creationId xmlns:a16="http://schemas.microsoft.com/office/drawing/2014/main" id="{F04002A8-08C8-DD44-AB3B-0FD01227C852}"/>
              </a:ext>
            </a:extLst>
          </p:cNvPr>
          <p:cNvSpPr>
            <a:spLocks noGrp="1" noChangeAspect="1"/>
          </p:cNvSpPr>
          <p:nvPr>
            <p:ph type="pic" sz="quarter" idx="21" hasCustomPrompt="1"/>
          </p:nvPr>
        </p:nvSpPr>
        <p:spPr>
          <a:xfrm>
            <a:off x="197502" y="459486"/>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5" name="Text Placeholder 46">
            <a:extLst>
              <a:ext uri="{FF2B5EF4-FFF2-40B4-BE49-F238E27FC236}">
                <a16:creationId xmlns:a16="http://schemas.microsoft.com/office/drawing/2014/main" id="{9A82CC02-1B74-F749-BBFB-5C7342CA888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Octagon Frame | Pennant Shape</a:t>
            </a:r>
          </a:p>
        </p:txBody>
      </p:sp>
      <p:sp>
        <p:nvSpPr>
          <p:cNvPr id="17" name="TextBox 16">
            <a:extLst>
              <a:ext uri="{FF2B5EF4-FFF2-40B4-BE49-F238E27FC236}">
                <a16:creationId xmlns:a16="http://schemas.microsoft.com/office/drawing/2014/main" id="{0388AD35-5C69-B74A-91EA-99145E0E364A}"/>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Octagon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err="1">
                <a:solidFill>
                  <a:srgbClr val="808080"/>
                </a:solidFill>
                <a:latin typeface="Girl Scout Text Book" panose="02020003000000000000" pitchFamily="18" charset="0"/>
              </a:rPr>
              <a:t>WeiWeight</a:t>
            </a:r>
            <a:r>
              <a:rPr lang="en-US" sz="800" b="0" i="0">
                <a:solidFill>
                  <a:srgbClr val="808080"/>
                </a:solidFill>
                <a:latin typeface="Girl Scout Text Book" panose="02020003000000000000" pitchFamily="18" charset="0"/>
              </a:rPr>
              <a: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8" name="Title 5">
            <a:extLst>
              <a:ext uri="{FF2B5EF4-FFF2-40B4-BE49-F238E27FC236}">
                <a16:creationId xmlns:a16="http://schemas.microsoft.com/office/drawing/2014/main" id="{F587F94B-2C61-6246-B45D-C7A3B4F0F8D6}"/>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34729933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plit Statement Slide | Octagon Frame Only">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D3968D8-BDD8-BF4E-AD4C-EC8A3F4214AC}"/>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Octagon Frame - No Shape</a:t>
            </a:r>
          </a:p>
        </p:txBody>
      </p:sp>
      <p:sp>
        <p:nvSpPr>
          <p:cNvPr id="12" name="Picture Placeholder 9">
            <a:extLst>
              <a:ext uri="{FF2B5EF4-FFF2-40B4-BE49-F238E27FC236}">
                <a16:creationId xmlns:a16="http://schemas.microsoft.com/office/drawing/2014/main" id="{C0359088-BEB0-2548-9A18-6EC43F3894DF}"/>
              </a:ext>
            </a:extLst>
          </p:cNvPr>
          <p:cNvSpPr>
            <a:spLocks noGrp="1" noChangeAspect="1"/>
          </p:cNvSpPr>
          <p:nvPr>
            <p:ph type="pic" sz="quarter" idx="21" hasCustomPrompt="1"/>
          </p:nvPr>
        </p:nvSpPr>
        <p:spPr>
          <a:xfrm>
            <a:off x="197502" y="459486"/>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3" name="Text Placeholder 46">
            <a:extLst>
              <a:ext uri="{FF2B5EF4-FFF2-40B4-BE49-F238E27FC236}">
                <a16:creationId xmlns:a16="http://schemas.microsoft.com/office/drawing/2014/main" id="{6AA749F8-7B75-3C48-BA10-94B63282A08D}"/>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5" name="TextBox 14">
            <a:extLst>
              <a:ext uri="{FF2B5EF4-FFF2-40B4-BE49-F238E27FC236}">
                <a16:creationId xmlns:a16="http://schemas.microsoft.com/office/drawing/2014/main" id="{D9BCD3F6-7D32-5447-9F4A-5B768D75C516}"/>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Octagon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6" name="Title 5">
            <a:extLst>
              <a:ext uri="{FF2B5EF4-FFF2-40B4-BE49-F238E27FC236}">
                <a16:creationId xmlns:a16="http://schemas.microsoft.com/office/drawing/2014/main" id="{CC6578B7-83D9-994E-8650-E4F5C69EED82}"/>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6449203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7891FCD-847F-A045-9652-75C66E311F23}"/>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Barrel Frame | Notched Shape</a:t>
            </a:r>
          </a:p>
        </p:txBody>
      </p:sp>
      <p:sp>
        <p:nvSpPr>
          <p:cNvPr id="12" name="Picture Placeholder 10">
            <a:extLst>
              <a:ext uri="{FF2B5EF4-FFF2-40B4-BE49-F238E27FC236}">
                <a16:creationId xmlns:a16="http://schemas.microsoft.com/office/drawing/2014/main" id="{4982CC3E-916B-9B4F-8C9E-8AA0E41F4B71}"/>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4" name="TextBox 13">
            <a:extLst>
              <a:ext uri="{FF2B5EF4-FFF2-40B4-BE49-F238E27FC236}">
                <a16:creationId xmlns:a16="http://schemas.microsoft.com/office/drawing/2014/main" id="{E5C0587B-6590-1C4F-9131-A1D62D224705}"/>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Barrel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68170FF2-5CF2-F34D-A726-07124067DFC6}"/>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3" name="Text Placeholder 46">
            <a:extLst>
              <a:ext uri="{FF2B5EF4-FFF2-40B4-BE49-F238E27FC236}">
                <a16:creationId xmlns:a16="http://schemas.microsoft.com/office/drawing/2014/main" id="{E71E7197-CCA6-1F4B-BD7A-CD3EC60B43D4}"/>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7786703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tatement Slide w/ Image - Barrel Frame v2">
    <p:bg>
      <p:bgPr>
        <a:solidFill>
          <a:schemeClr val="accent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7891FCD-847F-A045-9652-75C66E311F23}"/>
              </a:ext>
            </a:extLst>
          </p:cNvPr>
          <p:cNvSpPr/>
          <p:nvPr userDrawn="1"/>
        </p:nvSpPr>
        <p:spPr>
          <a:xfrm>
            <a:off x="1930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Notched Shape | Barrel Frame</a:t>
            </a:r>
          </a:p>
        </p:txBody>
      </p:sp>
      <p:sp>
        <p:nvSpPr>
          <p:cNvPr id="12" name="Picture Placeholder 10">
            <a:extLst>
              <a:ext uri="{FF2B5EF4-FFF2-40B4-BE49-F238E27FC236}">
                <a16:creationId xmlns:a16="http://schemas.microsoft.com/office/drawing/2014/main" id="{4982CC3E-916B-9B4F-8C9E-8AA0E41F4B71}"/>
              </a:ext>
            </a:extLst>
          </p:cNvPr>
          <p:cNvSpPr>
            <a:spLocks noGrp="1"/>
          </p:cNvSpPr>
          <p:nvPr>
            <p:ph type="pic" sz="quarter" idx="21" hasCustomPrompt="1"/>
          </p:nvPr>
        </p:nvSpPr>
        <p:spPr>
          <a:xfrm>
            <a:off x="4759031"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4" name="TextBox 13">
            <a:extLst>
              <a:ext uri="{FF2B5EF4-FFF2-40B4-BE49-F238E27FC236}">
                <a16:creationId xmlns:a16="http://schemas.microsoft.com/office/drawing/2014/main" id="{E5C0587B-6590-1C4F-9131-A1D62D224705}"/>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Barrel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68170FF2-5CF2-F34D-A726-07124067DFC6}"/>
              </a:ext>
            </a:extLst>
          </p:cNvPr>
          <p:cNvSpPr>
            <a:spLocks noGrp="1"/>
          </p:cNvSpPr>
          <p:nvPr>
            <p:ph type="title" hasCustomPrompt="1"/>
          </p:nvPr>
        </p:nvSpPr>
        <p:spPr>
          <a:xfrm>
            <a:off x="2189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3" name="Text Placeholder 46">
            <a:extLst>
              <a:ext uri="{FF2B5EF4-FFF2-40B4-BE49-F238E27FC236}">
                <a16:creationId xmlns:a16="http://schemas.microsoft.com/office/drawing/2014/main" id="{E71E7197-CCA6-1F4B-BD7A-CD3EC60B43D4}"/>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3693385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Barrel Frame | Notched Shape</a:t>
            </a:r>
          </a:p>
        </p:txBody>
      </p:sp>
      <p:sp>
        <p:nvSpPr>
          <p:cNvPr id="17" name="TextBox 16">
            <a:extLst>
              <a:ext uri="{FF2B5EF4-FFF2-40B4-BE49-F238E27FC236}">
                <a16:creationId xmlns:a16="http://schemas.microsoft.com/office/drawing/2014/main" id="{E9970987-B705-7046-AC1A-3098106FE6A6}"/>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Barrel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893976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plit Statement Slide | Barrel Frame Only">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Barrel Frame - No Shape</a:t>
            </a:r>
          </a:p>
        </p:txBody>
      </p:sp>
      <p:sp>
        <p:nvSpPr>
          <p:cNvPr id="12" name="Picture Placeholder 10">
            <a:extLst>
              <a:ext uri="{FF2B5EF4-FFF2-40B4-BE49-F238E27FC236}">
                <a16:creationId xmlns:a16="http://schemas.microsoft.com/office/drawing/2014/main" id="{5CE73C8E-B326-D040-8CF5-BA05A7CEF537}"/>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3" name="Text Placeholder 46">
            <a:extLst>
              <a:ext uri="{FF2B5EF4-FFF2-40B4-BE49-F238E27FC236}">
                <a16:creationId xmlns:a16="http://schemas.microsoft.com/office/drawing/2014/main" id="{409FC04E-2C2A-204C-97FA-A9F9BC37F98F}"/>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5" name="TextBox 14">
            <a:extLst>
              <a:ext uri="{FF2B5EF4-FFF2-40B4-BE49-F238E27FC236}">
                <a16:creationId xmlns:a16="http://schemas.microsoft.com/office/drawing/2014/main" id="{84C00A84-98D4-5642-ADA7-6B060735C082}"/>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Barrel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6" name="Title 5">
            <a:extLst>
              <a:ext uri="{FF2B5EF4-FFF2-40B4-BE49-F238E27FC236}">
                <a16:creationId xmlns:a16="http://schemas.microsoft.com/office/drawing/2014/main" id="{54893313-C68E-A94E-87C0-E430D3ABC193}"/>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37413710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tatement Slide w/ Image - Pennant Frame">
    <p:bg>
      <p:bgPr>
        <a:solidFill>
          <a:schemeClr val="accent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68E1873-B24C-A342-AF59-3EEA5E34A35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460375"/>
            <a:ext cx="4222750" cy="4222750"/>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Pennant Frame | Barrel Shape</a:t>
            </a:r>
          </a:p>
        </p:txBody>
      </p:sp>
      <p:sp>
        <p:nvSpPr>
          <p:cNvPr id="12" name="Picture Placeholder 9">
            <a:extLst>
              <a:ext uri="{FF2B5EF4-FFF2-40B4-BE49-F238E27FC236}">
                <a16:creationId xmlns:a16="http://schemas.microsoft.com/office/drawing/2014/main" id="{3B166E79-97FE-E84D-AAFC-606A3EA5F463}"/>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4" name="TextBox 13">
            <a:extLst>
              <a:ext uri="{FF2B5EF4-FFF2-40B4-BE49-F238E27FC236}">
                <a16:creationId xmlns:a16="http://schemas.microsoft.com/office/drawing/2014/main" id="{2D690A06-2C85-CA44-B4E8-B1CAABEA1860}"/>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Pennant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27C1E499-8510-FF40-A11C-D40BB4F4BFA9}"/>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3" name="Text Placeholder 46">
            <a:extLst>
              <a:ext uri="{FF2B5EF4-FFF2-40B4-BE49-F238E27FC236}">
                <a16:creationId xmlns:a16="http://schemas.microsoft.com/office/drawing/2014/main" id="{93329D26-0CF1-804C-AD50-422D0C5A60FC}"/>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17103388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tatement Slide w/ Image - Pennant Frame v2">
    <p:bg>
      <p:bgPr>
        <a:solidFill>
          <a:schemeClr val="accent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68E1873-B24C-A342-AF59-3EEA5E34A35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96850" y="460375"/>
            <a:ext cx="4222750" cy="4222750"/>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Barrel Shape | Pennant Frame</a:t>
            </a:r>
          </a:p>
        </p:txBody>
      </p:sp>
      <p:sp>
        <p:nvSpPr>
          <p:cNvPr id="12" name="Picture Placeholder 9">
            <a:extLst>
              <a:ext uri="{FF2B5EF4-FFF2-40B4-BE49-F238E27FC236}">
                <a16:creationId xmlns:a16="http://schemas.microsoft.com/office/drawing/2014/main" id="{3B166E79-97FE-E84D-AAFC-606A3EA5F463}"/>
              </a:ext>
            </a:extLst>
          </p:cNvPr>
          <p:cNvSpPr>
            <a:spLocks noGrp="1"/>
          </p:cNvSpPr>
          <p:nvPr>
            <p:ph type="pic" sz="quarter" idx="21" hasCustomPrompt="1"/>
          </p:nvPr>
        </p:nvSpPr>
        <p:spPr>
          <a:xfrm>
            <a:off x="4813151"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4" name="TextBox 13">
            <a:extLst>
              <a:ext uri="{FF2B5EF4-FFF2-40B4-BE49-F238E27FC236}">
                <a16:creationId xmlns:a16="http://schemas.microsoft.com/office/drawing/2014/main" id="{2D690A06-2C85-CA44-B4E8-B1CAABEA1860}"/>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Pennant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27C1E499-8510-FF40-A11C-D40BB4F4BFA9}"/>
              </a:ext>
            </a:extLst>
          </p:cNvPr>
          <p:cNvSpPr>
            <a:spLocks noGrp="1"/>
          </p:cNvSpPr>
          <p:nvPr>
            <p:ph type="title" hasCustomPrompt="1"/>
          </p:nvPr>
        </p:nvSpPr>
        <p:spPr>
          <a:xfrm>
            <a:off x="2189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3" name="Text Placeholder 46">
            <a:extLst>
              <a:ext uri="{FF2B5EF4-FFF2-40B4-BE49-F238E27FC236}">
                <a16:creationId xmlns:a16="http://schemas.microsoft.com/office/drawing/2014/main" id="{93329D26-0CF1-804C-AD50-422D0C5A60FC}"/>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190760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plit Statement Slide w/ Image - Pennant Frame">
    <p:bg>
      <p:bgPr>
        <a:solidFill>
          <a:schemeClr val="accent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CC4156D9-81A0-8644-99F3-E280EB2F882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460375"/>
            <a:ext cx="4222750" cy="4222750"/>
          </a:xfrm>
          <a:prstGeom prst="rect">
            <a:avLst/>
          </a:prstGeom>
        </p:spPr>
      </p:pic>
      <p:sp>
        <p:nvSpPr>
          <p:cNvPr id="11" name="Rectangle 10">
            <a:extLst>
              <a:ext uri="{FF2B5EF4-FFF2-40B4-BE49-F238E27FC236}">
                <a16:creationId xmlns:a16="http://schemas.microsoft.com/office/drawing/2014/main" id="{61A08556-AF3F-4F41-B62F-DD5C5F3473D2}"/>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Pennant Frame | Barrel Shape</a:t>
            </a:r>
          </a:p>
        </p:txBody>
      </p:sp>
      <p:sp>
        <p:nvSpPr>
          <p:cNvPr id="10" name="Picture Placeholder 9">
            <a:extLst>
              <a:ext uri="{FF2B5EF4-FFF2-40B4-BE49-F238E27FC236}">
                <a16:creationId xmlns:a16="http://schemas.microsoft.com/office/drawing/2014/main" id="{F2E4034E-063F-554A-A211-DC4157C702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4" name="Text Placeholder 46">
            <a:extLst>
              <a:ext uri="{FF2B5EF4-FFF2-40B4-BE49-F238E27FC236}">
                <a16:creationId xmlns:a16="http://schemas.microsoft.com/office/drawing/2014/main" id="{07931F5A-7345-A14F-826A-C78FE110BC41}"/>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6" name="TextBox 15">
            <a:extLst>
              <a:ext uri="{FF2B5EF4-FFF2-40B4-BE49-F238E27FC236}">
                <a16:creationId xmlns:a16="http://schemas.microsoft.com/office/drawing/2014/main" id="{125159E4-F343-1441-A469-BD532CA0FD23}"/>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Pennant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7" name="Title 5">
            <a:extLst>
              <a:ext uri="{FF2B5EF4-FFF2-40B4-BE49-F238E27FC236}">
                <a16:creationId xmlns:a16="http://schemas.microsoft.com/office/drawing/2014/main" id="{EADD21B5-9A97-B141-A7A2-28833E7E6B53}"/>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28862817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plit Statement Slide | Pennant Frame Only">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A08556-AF3F-4F41-B62F-DD5C5F3473D2}"/>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Pennant Frame - No Shape</a:t>
            </a:r>
          </a:p>
        </p:txBody>
      </p:sp>
      <p:sp>
        <p:nvSpPr>
          <p:cNvPr id="12" name="Picture Placeholder 9">
            <a:extLst>
              <a:ext uri="{FF2B5EF4-FFF2-40B4-BE49-F238E27FC236}">
                <a16:creationId xmlns:a16="http://schemas.microsoft.com/office/drawing/2014/main" id="{79FDF31C-42D9-C441-B2B2-C00D973395D0}"/>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3" name="Text Placeholder 46">
            <a:extLst>
              <a:ext uri="{FF2B5EF4-FFF2-40B4-BE49-F238E27FC236}">
                <a16:creationId xmlns:a16="http://schemas.microsoft.com/office/drawing/2014/main" id="{DDE2233D-9933-0D42-A901-FEDA7E9F8269}"/>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6" name="TextBox 15">
            <a:extLst>
              <a:ext uri="{FF2B5EF4-FFF2-40B4-BE49-F238E27FC236}">
                <a16:creationId xmlns:a16="http://schemas.microsoft.com/office/drawing/2014/main" id="{37249846-E3F0-CA45-9512-D9927BA18F01}"/>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Pennant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7" name="Title 5">
            <a:extLst>
              <a:ext uri="{FF2B5EF4-FFF2-40B4-BE49-F238E27FC236}">
                <a16:creationId xmlns:a16="http://schemas.microsoft.com/office/drawing/2014/main" id="{D549FCD5-E1C8-1542-B9B5-345B152E0F24}"/>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8736158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tatement Slide w/ Image - Hexagon Frame">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603E6DED-2C40-C84B-8EAE-EE8973A8155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28115" y="428625"/>
            <a:ext cx="4268139" cy="4286250"/>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49" name="Title 5">
            <a:extLst>
              <a:ext uri="{FF2B5EF4-FFF2-40B4-BE49-F238E27FC236}">
                <a16:creationId xmlns:a16="http://schemas.microsoft.com/office/drawing/2014/main" id="{3585B4EB-04F7-A64B-A6C3-A53563778058}"/>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Hexagon Frame | Octagon Shape</a:t>
            </a:r>
          </a:p>
        </p:txBody>
      </p:sp>
      <p:sp>
        <p:nvSpPr>
          <p:cNvPr id="12" name="Picture Placeholder 68">
            <a:extLst>
              <a:ext uri="{FF2B5EF4-FFF2-40B4-BE49-F238E27FC236}">
                <a16:creationId xmlns:a16="http://schemas.microsoft.com/office/drawing/2014/main" id="{40B85A00-3FB4-0F42-AAC5-DF91F3037758}"/>
              </a:ext>
            </a:extLst>
          </p:cNvPr>
          <p:cNvSpPr>
            <a:spLocks noGrp="1"/>
          </p:cNvSpPr>
          <p:nvPr>
            <p:ph type="pic" sz="quarter" idx="16" hasCustomPrompt="1"/>
          </p:nvPr>
        </p:nvSpPr>
        <p:spPr>
          <a:xfrm>
            <a:off x="190500" y="428625"/>
            <a:ext cx="4224323" cy="4286250"/>
          </a:xfrm>
          <a:custGeom>
            <a:avLst/>
            <a:gdLst>
              <a:gd name="connsiteX0" fmla="*/ 1727764 w 5632431"/>
              <a:gd name="connsiteY0" fmla="*/ 0 h 5715000"/>
              <a:gd name="connsiteX1" fmla="*/ 2765955 w 5632431"/>
              <a:gd name="connsiteY1" fmla="*/ 1 h 5715000"/>
              <a:gd name="connsiteX2" fmla="*/ 3904607 w 5632431"/>
              <a:gd name="connsiteY2" fmla="*/ 1 h 5715000"/>
              <a:gd name="connsiteX3" fmla="*/ 4064608 w 5632431"/>
              <a:gd name="connsiteY3" fmla="*/ 92309 h 5715000"/>
              <a:gd name="connsiteX4" fmla="*/ 5607697 w 5632431"/>
              <a:gd name="connsiteY4" fmla="*/ 2765007 h 5715000"/>
              <a:gd name="connsiteX5" fmla="*/ 5607697 w 5632431"/>
              <a:gd name="connsiteY5" fmla="*/ 2949625 h 5715000"/>
              <a:gd name="connsiteX6" fmla="*/ 4064791 w 5632431"/>
              <a:gd name="connsiteY6" fmla="*/ 5622569 h 5715000"/>
              <a:gd name="connsiteX7" fmla="*/ 3904729 w 5632431"/>
              <a:gd name="connsiteY7" fmla="*/ 5715000 h 5715000"/>
              <a:gd name="connsiteX8" fmla="*/ 3675290 w 5632431"/>
              <a:gd name="connsiteY8" fmla="*/ 5715000 h 5715000"/>
              <a:gd name="connsiteX9" fmla="*/ 2790051 w 5632431"/>
              <a:gd name="connsiteY9" fmla="*/ 5715000 h 5715000"/>
              <a:gd name="connsiteX10" fmla="*/ 2765953 w 5632431"/>
              <a:gd name="connsiteY10" fmla="*/ 5715000 h 5715000"/>
              <a:gd name="connsiteX11" fmla="*/ 1727763 w 5632431"/>
              <a:gd name="connsiteY11" fmla="*/ 5714999 h 5715000"/>
              <a:gd name="connsiteX12" fmla="*/ 1567762 w 5632431"/>
              <a:gd name="connsiteY12" fmla="*/ 5622691 h 5715000"/>
              <a:gd name="connsiteX13" fmla="*/ 24735 w 5632431"/>
              <a:gd name="connsiteY13" fmla="*/ 2949869 h 5715000"/>
              <a:gd name="connsiteX14" fmla="*/ 24735 w 5632431"/>
              <a:gd name="connsiteY14" fmla="*/ 2765253 h 5715000"/>
              <a:gd name="connsiteX15" fmla="*/ 1567763 w 5632431"/>
              <a:gd name="connsiteY15" fmla="*/ 92308 h 5715000"/>
              <a:gd name="connsiteX16" fmla="*/ 1727764 w 5632431"/>
              <a:gd name="connsiteY16"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2431" h="5715000">
                <a:moveTo>
                  <a:pt x="1727764" y="0"/>
                </a:moveTo>
                <a:lnTo>
                  <a:pt x="2765955" y="1"/>
                </a:lnTo>
                <a:lnTo>
                  <a:pt x="3904607" y="1"/>
                </a:lnTo>
                <a:cubicBezTo>
                  <a:pt x="3970606" y="-42"/>
                  <a:pt x="4031608" y="35151"/>
                  <a:pt x="4064608" y="92309"/>
                </a:cubicBezTo>
                <a:lnTo>
                  <a:pt x="5607697" y="2765007"/>
                </a:lnTo>
                <a:cubicBezTo>
                  <a:pt x="5640676" y="2822128"/>
                  <a:pt x="5640676" y="2892503"/>
                  <a:pt x="5607697" y="2949625"/>
                </a:cubicBezTo>
                <a:lnTo>
                  <a:pt x="4064791" y="5622569"/>
                </a:lnTo>
                <a:cubicBezTo>
                  <a:pt x="4031812" y="5679792"/>
                  <a:pt x="3970776" y="5715039"/>
                  <a:pt x="3904729" y="5715000"/>
                </a:cubicBezTo>
                <a:lnTo>
                  <a:pt x="3675290" y="5715000"/>
                </a:lnTo>
                <a:lnTo>
                  <a:pt x="2790051" y="5715000"/>
                </a:lnTo>
                <a:lnTo>
                  <a:pt x="2765953" y="5715000"/>
                </a:lnTo>
                <a:lnTo>
                  <a:pt x="1727763" y="5714999"/>
                </a:lnTo>
                <a:cubicBezTo>
                  <a:pt x="1661764" y="5715042"/>
                  <a:pt x="1600762" y="5679848"/>
                  <a:pt x="1567762" y="5622691"/>
                </a:cubicBezTo>
                <a:lnTo>
                  <a:pt x="24735" y="2949869"/>
                </a:lnTo>
                <a:cubicBezTo>
                  <a:pt x="-8244" y="2892749"/>
                  <a:pt x="-8244" y="2822373"/>
                  <a:pt x="24735" y="2765253"/>
                </a:cubicBezTo>
                <a:lnTo>
                  <a:pt x="1567763" y="92308"/>
                </a:lnTo>
                <a:cubicBezTo>
                  <a:pt x="1600819" y="35208"/>
                  <a:pt x="1661786" y="34"/>
                  <a:pt x="1727764"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solidFill>
                  <a:schemeClr val="tx1"/>
                </a:solidFill>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1" name="TextBox 10">
            <a:extLst>
              <a:ext uri="{FF2B5EF4-FFF2-40B4-BE49-F238E27FC236}">
                <a16:creationId xmlns:a16="http://schemas.microsoft.com/office/drawing/2014/main" id="{34770770-D1B6-A04A-BA3D-CA9F7573EB7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Hexagon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4" name="Text Placeholder 46">
            <a:extLst>
              <a:ext uri="{FF2B5EF4-FFF2-40B4-BE49-F238E27FC236}">
                <a16:creationId xmlns:a16="http://schemas.microsoft.com/office/drawing/2014/main" id="{4C1895CD-5C77-C942-BEF6-44C777E209FD}"/>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15115633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tatement Slide w/ Image - Hexagon Frame v2">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603E6DED-2C40-C84B-8EAE-EE8973A8155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51930" y="428625"/>
            <a:ext cx="4268139" cy="4286250"/>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49" name="Title 5">
            <a:extLst>
              <a:ext uri="{FF2B5EF4-FFF2-40B4-BE49-F238E27FC236}">
                <a16:creationId xmlns:a16="http://schemas.microsoft.com/office/drawing/2014/main" id="{3585B4EB-04F7-A64B-A6C3-A53563778058}"/>
              </a:ext>
            </a:extLst>
          </p:cNvPr>
          <p:cNvSpPr>
            <a:spLocks noGrp="1"/>
          </p:cNvSpPr>
          <p:nvPr>
            <p:ph type="title" hasCustomPrompt="1"/>
          </p:nvPr>
        </p:nvSpPr>
        <p:spPr>
          <a:xfrm>
            <a:off x="17661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Hexagon Frame | Octagon Shape</a:t>
            </a:r>
          </a:p>
        </p:txBody>
      </p:sp>
      <p:sp>
        <p:nvSpPr>
          <p:cNvPr id="12" name="Picture Placeholder 68">
            <a:extLst>
              <a:ext uri="{FF2B5EF4-FFF2-40B4-BE49-F238E27FC236}">
                <a16:creationId xmlns:a16="http://schemas.microsoft.com/office/drawing/2014/main" id="{40B85A00-3FB4-0F42-AAC5-DF91F3037758}"/>
              </a:ext>
            </a:extLst>
          </p:cNvPr>
          <p:cNvSpPr>
            <a:spLocks noGrp="1"/>
          </p:cNvSpPr>
          <p:nvPr>
            <p:ph type="pic" sz="quarter" idx="16" hasCustomPrompt="1"/>
          </p:nvPr>
        </p:nvSpPr>
        <p:spPr>
          <a:xfrm>
            <a:off x="4738604" y="428625"/>
            <a:ext cx="4224323" cy="4286250"/>
          </a:xfrm>
          <a:custGeom>
            <a:avLst/>
            <a:gdLst>
              <a:gd name="connsiteX0" fmla="*/ 1727764 w 5632431"/>
              <a:gd name="connsiteY0" fmla="*/ 0 h 5715000"/>
              <a:gd name="connsiteX1" fmla="*/ 2765955 w 5632431"/>
              <a:gd name="connsiteY1" fmla="*/ 1 h 5715000"/>
              <a:gd name="connsiteX2" fmla="*/ 3904607 w 5632431"/>
              <a:gd name="connsiteY2" fmla="*/ 1 h 5715000"/>
              <a:gd name="connsiteX3" fmla="*/ 4064608 w 5632431"/>
              <a:gd name="connsiteY3" fmla="*/ 92309 h 5715000"/>
              <a:gd name="connsiteX4" fmla="*/ 5607697 w 5632431"/>
              <a:gd name="connsiteY4" fmla="*/ 2765007 h 5715000"/>
              <a:gd name="connsiteX5" fmla="*/ 5607697 w 5632431"/>
              <a:gd name="connsiteY5" fmla="*/ 2949625 h 5715000"/>
              <a:gd name="connsiteX6" fmla="*/ 4064791 w 5632431"/>
              <a:gd name="connsiteY6" fmla="*/ 5622569 h 5715000"/>
              <a:gd name="connsiteX7" fmla="*/ 3904729 w 5632431"/>
              <a:gd name="connsiteY7" fmla="*/ 5715000 h 5715000"/>
              <a:gd name="connsiteX8" fmla="*/ 3675290 w 5632431"/>
              <a:gd name="connsiteY8" fmla="*/ 5715000 h 5715000"/>
              <a:gd name="connsiteX9" fmla="*/ 2790051 w 5632431"/>
              <a:gd name="connsiteY9" fmla="*/ 5715000 h 5715000"/>
              <a:gd name="connsiteX10" fmla="*/ 2765953 w 5632431"/>
              <a:gd name="connsiteY10" fmla="*/ 5715000 h 5715000"/>
              <a:gd name="connsiteX11" fmla="*/ 1727763 w 5632431"/>
              <a:gd name="connsiteY11" fmla="*/ 5714999 h 5715000"/>
              <a:gd name="connsiteX12" fmla="*/ 1567762 w 5632431"/>
              <a:gd name="connsiteY12" fmla="*/ 5622691 h 5715000"/>
              <a:gd name="connsiteX13" fmla="*/ 24735 w 5632431"/>
              <a:gd name="connsiteY13" fmla="*/ 2949869 h 5715000"/>
              <a:gd name="connsiteX14" fmla="*/ 24735 w 5632431"/>
              <a:gd name="connsiteY14" fmla="*/ 2765253 h 5715000"/>
              <a:gd name="connsiteX15" fmla="*/ 1567763 w 5632431"/>
              <a:gd name="connsiteY15" fmla="*/ 92308 h 5715000"/>
              <a:gd name="connsiteX16" fmla="*/ 1727764 w 5632431"/>
              <a:gd name="connsiteY16"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2431" h="5715000">
                <a:moveTo>
                  <a:pt x="1727764" y="0"/>
                </a:moveTo>
                <a:lnTo>
                  <a:pt x="2765955" y="1"/>
                </a:lnTo>
                <a:lnTo>
                  <a:pt x="3904607" y="1"/>
                </a:lnTo>
                <a:cubicBezTo>
                  <a:pt x="3970606" y="-42"/>
                  <a:pt x="4031608" y="35151"/>
                  <a:pt x="4064608" y="92309"/>
                </a:cubicBezTo>
                <a:lnTo>
                  <a:pt x="5607697" y="2765007"/>
                </a:lnTo>
                <a:cubicBezTo>
                  <a:pt x="5640676" y="2822128"/>
                  <a:pt x="5640676" y="2892503"/>
                  <a:pt x="5607697" y="2949625"/>
                </a:cubicBezTo>
                <a:lnTo>
                  <a:pt x="4064791" y="5622569"/>
                </a:lnTo>
                <a:cubicBezTo>
                  <a:pt x="4031812" y="5679792"/>
                  <a:pt x="3970776" y="5715039"/>
                  <a:pt x="3904729" y="5715000"/>
                </a:cubicBezTo>
                <a:lnTo>
                  <a:pt x="3675290" y="5715000"/>
                </a:lnTo>
                <a:lnTo>
                  <a:pt x="2790051" y="5715000"/>
                </a:lnTo>
                <a:lnTo>
                  <a:pt x="2765953" y="5715000"/>
                </a:lnTo>
                <a:lnTo>
                  <a:pt x="1727763" y="5714999"/>
                </a:lnTo>
                <a:cubicBezTo>
                  <a:pt x="1661764" y="5715042"/>
                  <a:pt x="1600762" y="5679848"/>
                  <a:pt x="1567762" y="5622691"/>
                </a:cubicBezTo>
                <a:lnTo>
                  <a:pt x="24735" y="2949869"/>
                </a:lnTo>
                <a:cubicBezTo>
                  <a:pt x="-8244" y="2892749"/>
                  <a:pt x="-8244" y="2822373"/>
                  <a:pt x="24735" y="2765253"/>
                </a:cubicBezTo>
                <a:lnTo>
                  <a:pt x="1567763" y="92308"/>
                </a:lnTo>
                <a:cubicBezTo>
                  <a:pt x="1600819" y="35208"/>
                  <a:pt x="1661786" y="34"/>
                  <a:pt x="1727764"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solidFill>
                  <a:schemeClr val="tx1"/>
                </a:solidFill>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1" name="TextBox 10">
            <a:extLst>
              <a:ext uri="{FF2B5EF4-FFF2-40B4-BE49-F238E27FC236}">
                <a16:creationId xmlns:a16="http://schemas.microsoft.com/office/drawing/2014/main" id="{34770770-D1B6-A04A-BA3D-CA9F7573EB7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Hexagon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4" name="Text Placeholder 46">
            <a:extLst>
              <a:ext uri="{FF2B5EF4-FFF2-40B4-BE49-F238E27FC236}">
                <a16:creationId xmlns:a16="http://schemas.microsoft.com/office/drawing/2014/main" id="{4C1895CD-5C77-C942-BEF6-44C777E209FD}"/>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28170621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plit Statement Slide w/ Image - Hexagon Frame">
    <p:bg>
      <p:bgPr>
        <a:solidFill>
          <a:schemeClr val="accent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D7E38C5D-1078-7746-A16C-9F71760F530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28115" y="428625"/>
            <a:ext cx="4268139" cy="4286250"/>
          </a:xfrm>
          <a:prstGeom prst="rect">
            <a:avLst/>
          </a:prstGeom>
        </p:spPr>
      </p:pic>
      <p:sp>
        <p:nvSpPr>
          <p:cNvPr id="10" name="Rectangle 9">
            <a:extLst>
              <a:ext uri="{FF2B5EF4-FFF2-40B4-BE49-F238E27FC236}">
                <a16:creationId xmlns:a16="http://schemas.microsoft.com/office/drawing/2014/main" id="{3E2CE782-59C8-0046-AB36-F93C23A50C02}"/>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Hexagon Frame | Octagon Shape</a:t>
            </a:r>
          </a:p>
        </p:txBody>
      </p:sp>
      <p:sp>
        <p:nvSpPr>
          <p:cNvPr id="12" name="Picture Placeholder 68">
            <a:extLst>
              <a:ext uri="{FF2B5EF4-FFF2-40B4-BE49-F238E27FC236}">
                <a16:creationId xmlns:a16="http://schemas.microsoft.com/office/drawing/2014/main" id="{40B85A00-3FB4-0F42-AAC5-DF91F3037758}"/>
              </a:ext>
            </a:extLst>
          </p:cNvPr>
          <p:cNvSpPr>
            <a:spLocks noGrp="1"/>
          </p:cNvSpPr>
          <p:nvPr>
            <p:ph type="pic" sz="quarter" idx="16" hasCustomPrompt="1"/>
          </p:nvPr>
        </p:nvSpPr>
        <p:spPr>
          <a:xfrm>
            <a:off x="190500" y="428625"/>
            <a:ext cx="4224323" cy="4286250"/>
          </a:xfrm>
          <a:custGeom>
            <a:avLst/>
            <a:gdLst>
              <a:gd name="connsiteX0" fmla="*/ 1727764 w 5632431"/>
              <a:gd name="connsiteY0" fmla="*/ 0 h 5715000"/>
              <a:gd name="connsiteX1" fmla="*/ 2765955 w 5632431"/>
              <a:gd name="connsiteY1" fmla="*/ 1 h 5715000"/>
              <a:gd name="connsiteX2" fmla="*/ 3904607 w 5632431"/>
              <a:gd name="connsiteY2" fmla="*/ 1 h 5715000"/>
              <a:gd name="connsiteX3" fmla="*/ 4064608 w 5632431"/>
              <a:gd name="connsiteY3" fmla="*/ 92309 h 5715000"/>
              <a:gd name="connsiteX4" fmla="*/ 5607697 w 5632431"/>
              <a:gd name="connsiteY4" fmla="*/ 2765007 h 5715000"/>
              <a:gd name="connsiteX5" fmla="*/ 5607697 w 5632431"/>
              <a:gd name="connsiteY5" fmla="*/ 2949625 h 5715000"/>
              <a:gd name="connsiteX6" fmla="*/ 4064791 w 5632431"/>
              <a:gd name="connsiteY6" fmla="*/ 5622569 h 5715000"/>
              <a:gd name="connsiteX7" fmla="*/ 3904729 w 5632431"/>
              <a:gd name="connsiteY7" fmla="*/ 5715000 h 5715000"/>
              <a:gd name="connsiteX8" fmla="*/ 3675290 w 5632431"/>
              <a:gd name="connsiteY8" fmla="*/ 5715000 h 5715000"/>
              <a:gd name="connsiteX9" fmla="*/ 2790051 w 5632431"/>
              <a:gd name="connsiteY9" fmla="*/ 5715000 h 5715000"/>
              <a:gd name="connsiteX10" fmla="*/ 2765953 w 5632431"/>
              <a:gd name="connsiteY10" fmla="*/ 5715000 h 5715000"/>
              <a:gd name="connsiteX11" fmla="*/ 1727763 w 5632431"/>
              <a:gd name="connsiteY11" fmla="*/ 5714999 h 5715000"/>
              <a:gd name="connsiteX12" fmla="*/ 1567762 w 5632431"/>
              <a:gd name="connsiteY12" fmla="*/ 5622691 h 5715000"/>
              <a:gd name="connsiteX13" fmla="*/ 24735 w 5632431"/>
              <a:gd name="connsiteY13" fmla="*/ 2949869 h 5715000"/>
              <a:gd name="connsiteX14" fmla="*/ 24735 w 5632431"/>
              <a:gd name="connsiteY14" fmla="*/ 2765253 h 5715000"/>
              <a:gd name="connsiteX15" fmla="*/ 1567763 w 5632431"/>
              <a:gd name="connsiteY15" fmla="*/ 92308 h 5715000"/>
              <a:gd name="connsiteX16" fmla="*/ 1727764 w 5632431"/>
              <a:gd name="connsiteY16"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2431" h="5715000">
                <a:moveTo>
                  <a:pt x="1727764" y="0"/>
                </a:moveTo>
                <a:lnTo>
                  <a:pt x="2765955" y="1"/>
                </a:lnTo>
                <a:lnTo>
                  <a:pt x="3904607" y="1"/>
                </a:lnTo>
                <a:cubicBezTo>
                  <a:pt x="3970606" y="-42"/>
                  <a:pt x="4031608" y="35151"/>
                  <a:pt x="4064608" y="92309"/>
                </a:cubicBezTo>
                <a:lnTo>
                  <a:pt x="5607697" y="2765007"/>
                </a:lnTo>
                <a:cubicBezTo>
                  <a:pt x="5640676" y="2822128"/>
                  <a:pt x="5640676" y="2892503"/>
                  <a:pt x="5607697" y="2949625"/>
                </a:cubicBezTo>
                <a:lnTo>
                  <a:pt x="4064791" y="5622569"/>
                </a:lnTo>
                <a:cubicBezTo>
                  <a:pt x="4031812" y="5679792"/>
                  <a:pt x="3970776" y="5715039"/>
                  <a:pt x="3904729" y="5715000"/>
                </a:cubicBezTo>
                <a:lnTo>
                  <a:pt x="3675290" y="5715000"/>
                </a:lnTo>
                <a:lnTo>
                  <a:pt x="2790051" y="5715000"/>
                </a:lnTo>
                <a:lnTo>
                  <a:pt x="2765953" y="5715000"/>
                </a:lnTo>
                <a:lnTo>
                  <a:pt x="1727763" y="5714999"/>
                </a:lnTo>
                <a:cubicBezTo>
                  <a:pt x="1661764" y="5715042"/>
                  <a:pt x="1600762" y="5679848"/>
                  <a:pt x="1567762" y="5622691"/>
                </a:cubicBezTo>
                <a:lnTo>
                  <a:pt x="24735" y="2949869"/>
                </a:lnTo>
                <a:cubicBezTo>
                  <a:pt x="-8244" y="2892749"/>
                  <a:pt x="-8244" y="2822373"/>
                  <a:pt x="24735" y="2765253"/>
                </a:cubicBezTo>
                <a:lnTo>
                  <a:pt x="1567763" y="92308"/>
                </a:lnTo>
                <a:cubicBezTo>
                  <a:pt x="1600819" y="35208"/>
                  <a:pt x="1661786" y="34"/>
                  <a:pt x="1727764"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solidFill>
                  <a:schemeClr val="tx1"/>
                </a:solidFill>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3" name="Text Placeholder 46">
            <a:extLst>
              <a:ext uri="{FF2B5EF4-FFF2-40B4-BE49-F238E27FC236}">
                <a16:creationId xmlns:a16="http://schemas.microsoft.com/office/drawing/2014/main" id="{F6857266-353D-0E40-8199-FC4D832B3C8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4" name="TextBox 13">
            <a:extLst>
              <a:ext uri="{FF2B5EF4-FFF2-40B4-BE49-F238E27FC236}">
                <a16:creationId xmlns:a16="http://schemas.microsoft.com/office/drawing/2014/main" id="{EDC6FEE9-8DD9-984F-AB57-6529B01361DA}"/>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Hexagon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1848C496-1DD3-F044-AD92-7C0DBA7AFA9E}"/>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42101445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plit Statement Slide | Hexagon Frame Only">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E2CE782-59C8-0046-AB36-F93C23A50C02}"/>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Hexagon Frame – No Shape</a:t>
            </a:r>
          </a:p>
        </p:txBody>
      </p:sp>
      <p:sp>
        <p:nvSpPr>
          <p:cNvPr id="12" name="Picture Placeholder 68">
            <a:extLst>
              <a:ext uri="{FF2B5EF4-FFF2-40B4-BE49-F238E27FC236}">
                <a16:creationId xmlns:a16="http://schemas.microsoft.com/office/drawing/2014/main" id="{40B85A00-3FB4-0F42-AAC5-DF91F3037758}"/>
              </a:ext>
            </a:extLst>
          </p:cNvPr>
          <p:cNvSpPr>
            <a:spLocks noGrp="1"/>
          </p:cNvSpPr>
          <p:nvPr>
            <p:ph type="pic" sz="quarter" idx="16" hasCustomPrompt="1"/>
          </p:nvPr>
        </p:nvSpPr>
        <p:spPr>
          <a:xfrm>
            <a:off x="190500" y="428625"/>
            <a:ext cx="4224323" cy="4286250"/>
          </a:xfrm>
          <a:custGeom>
            <a:avLst/>
            <a:gdLst>
              <a:gd name="connsiteX0" fmla="*/ 1727764 w 5632431"/>
              <a:gd name="connsiteY0" fmla="*/ 0 h 5715000"/>
              <a:gd name="connsiteX1" fmla="*/ 2765955 w 5632431"/>
              <a:gd name="connsiteY1" fmla="*/ 1 h 5715000"/>
              <a:gd name="connsiteX2" fmla="*/ 3904607 w 5632431"/>
              <a:gd name="connsiteY2" fmla="*/ 1 h 5715000"/>
              <a:gd name="connsiteX3" fmla="*/ 4064608 w 5632431"/>
              <a:gd name="connsiteY3" fmla="*/ 92309 h 5715000"/>
              <a:gd name="connsiteX4" fmla="*/ 5607697 w 5632431"/>
              <a:gd name="connsiteY4" fmla="*/ 2765007 h 5715000"/>
              <a:gd name="connsiteX5" fmla="*/ 5607697 w 5632431"/>
              <a:gd name="connsiteY5" fmla="*/ 2949625 h 5715000"/>
              <a:gd name="connsiteX6" fmla="*/ 4064791 w 5632431"/>
              <a:gd name="connsiteY6" fmla="*/ 5622569 h 5715000"/>
              <a:gd name="connsiteX7" fmla="*/ 3904729 w 5632431"/>
              <a:gd name="connsiteY7" fmla="*/ 5715000 h 5715000"/>
              <a:gd name="connsiteX8" fmla="*/ 3675290 w 5632431"/>
              <a:gd name="connsiteY8" fmla="*/ 5715000 h 5715000"/>
              <a:gd name="connsiteX9" fmla="*/ 2790051 w 5632431"/>
              <a:gd name="connsiteY9" fmla="*/ 5715000 h 5715000"/>
              <a:gd name="connsiteX10" fmla="*/ 2765953 w 5632431"/>
              <a:gd name="connsiteY10" fmla="*/ 5715000 h 5715000"/>
              <a:gd name="connsiteX11" fmla="*/ 1727763 w 5632431"/>
              <a:gd name="connsiteY11" fmla="*/ 5714999 h 5715000"/>
              <a:gd name="connsiteX12" fmla="*/ 1567762 w 5632431"/>
              <a:gd name="connsiteY12" fmla="*/ 5622691 h 5715000"/>
              <a:gd name="connsiteX13" fmla="*/ 24735 w 5632431"/>
              <a:gd name="connsiteY13" fmla="*/ 2949869 h 5715000"/>
              <a:gd name="connsiteX14" fmla="*/ 24735 w 5632431"/>
              <a:gd name="connsiteY14" fmla="*/ 2765253 h 5715000"/>
              <a:gd name="connsiteX15" fmla="*/ 1567763 w 5632431"/>
              <a:gd name="connsiteY15" fmla="*/ 92308 h 5715000"/>
              <a:gd name="connsiteX16" fmla="*/ 1727764 w 5632431"/>
              <a:gd name="connsiteY16"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32431" h="5715000">
                <a:moveTo>
                  <a:pt x="1727764" y="0"/>
                </a:moveTo>
                <a:lnTo>
                  <a:pt x="2765955" y="1"/>
                </a:lnTo>
                <a:lnTo>
                  <a:pt x="3904607" y="1"/>
                </a:lnTo>
                <a:cubicBezTo>
                  <a:pt x="3970606" y="-42"/>
                  <a:pt x="4031608" y="35151"/>
                  <a:pt x="4064608" y="92309"/>
                </a:cubicBezTo>
                <a:lnTo>
                  <a:pt x="5607697" y="2765007"/>
                </a:lnTo>
                <a:cubicBezTo>
                  <a:pt x="5640676" y="2822128"/>
                  <a:pt x="5640676" y="2892503"/>
                  <a:pt x="5607697" y="2949625"/>
                </a:cubicBezTo>
                <a:lnTo>
                  <a:pt x="4064791" y="5622569"/>
                </a:lnTo>
                <a:cubicBezTo>
                  <a:pt x="4031812" y="5679792"/>
                  <a:pt x="3970776" y="5715039"/>
                  <a:pt x="3904729" y="5715000"/>
                </a:cubicBezTo>
                <a:lnTo>
                  <a:pt x="3675290" y="5715000"/>
                </a:lnTo>
                <a:lnTo>
                  <a:pt x="2790051" y="5715000"/>
                </a:lnTo>
                <a:lnTo>
                  <a:pt x="2765953" y="5715000"/>
                </a:lnTo>
                <a:lnTo>
                  <a:pt x="1727763" y="5714999"/>
                </a:lnTo>
                <a:cubicBezTo>
                  <a:pt x="1661764" y="5715042"/>
                  <a:pt x="1600762" y="5679848"/>
                  <a:pt x="1567762" y="5622691"/>
                </a:cubicBezTo>
                <a:lnTo>
                  <a:pt x="24735" y="2949869"/>
                </a:lnTo>
                <a:cubicBezTo>
                  <a:pt x="-8244" y="2892749"/>
                  <a:pt x="-8244" y="2822373"/>
                  <a:pt x="24735" y="2765253"/>
                </a:cubicBezTo>
                <a:lnTo>
                  <a:pt x="1567763" y="92308"/>
                </a:lnTo>
                <a:cubicBezTo>
                  <a:pt x="1600819" y="35208"/>
                  <a:pt x="1661786" y="34"/>
                  <a:pt x="1727764"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solidFill>
                  <a:schemeClr val="tx1"/>
                </a:solidFill>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1" name="Text Placeholder 46">
            <a:extLst>
              <a:ext uri="{FF2B5EF4-FFF2-40B4-BE49-F238E27FC236}">
                <a16:creationId xmlns:a16="http://schemas.microsoft.com/office/drawing/2014/main" id="{E3BFB882-EA4D-9C40-AA6F-FBBC303C7608}"/>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3" name="TextBox 12">
            <a:extLst>
              <a:ext uri="{FF2B5EF4-FFF2-40B4-BE49-F238E27FC236}">
                <a16:creationId xmlns:a16="http://schemas.microsoft.com/office/drawing/2014/main" id="{EC0692FE-C1A9-E440-94DA-3ECFCC316BB5}"/>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Hexagon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4" name="Title 5">
            <a:extLst>
              <a:ext uri="{FF2B5EF4-FFF2-40B4-BE49-F238E27FC236}">
                <a16:creationId xmlns:a16="http://schemas.microsoft.com/office/drawing/2014/main" id="{B0344F44-52B3-9440-89BE-D59D07BF72E2}"/>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857630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tatement Slide w/ Image - Notched Frame">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AE830E54-DEA9-2E41-A5D6-59213A9EB143}"/>
              </a:ext>
            </a:extLst>
          </p:cNvPr>
          <p:cNvSpPr/>
          <p:nvPr userDrawn="1"/>
        </p:nvSpPr>
        <p:spPr>
          <a:xfrm>
            <a:off x="4760257" y="459486"/>
            <a:ext cx="4224528" cy="4224528"/>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Notched Frame | Hexagon Shape</a:t>
            </a:r>
          </a:p>
        </p:txBody>
      </p:sp>
      <p:sp>
        <p:nvSpPr>
          <p:cNvPr id="12" name="Picture Placeholder 9">
            <a:extLst>
              <a:ext uri="{FF2B5EF4-FFF2-40B4-BE49-F238E27FC236}">
                <a16:creationId xmlns:a16="http://schemas.microsoft.com/office/drawing/2014/main" id="{09DD5559-CEB6-4E41-AE7B-56F54560263D}"/>
              </a:ext>
            </a:extLst>
          </p:cNvPr>
          <p:cNvSpPr>
            <a:spLocks noGrp="1"/>
          </p:cNvSpPr>
          <p:nvPr>
            <p:ph type="pic" sz="quarter" idx="21" hasCustomPrompt="1"/>
          </p:nvPr>
        </p:nvSpPr>
        <p:spPr>
          <a:xfrm>
            <a:off x="196850" y="459486"/>
            <a:ext cx="4222750" cy="4224528"/>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4" name="TextBox 13">
            <a:extLst>
              <a:ext uri="{FF2B5EF4-FFF2-40B4-BE49-F238E27FC236}">
                <a16:creationId xmlns:a16="http://schemas.microsoft.com/office/drawing/2014/main" id="{AF9CD635-0161-3041-8E58-86EDF0E3D1DF}"/>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Notched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7BEFEFCD-C66A-AC46-82FD-89896ADB31EE}"/>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3" name="Text Placeholder 46">
            <a:extLst>
              <a:ext uri="{FF2B5EF4-FFF2-40B4-BE49-F238E27FC236}">
                <a16:creationId xmlns:a16="http://schemas.microsoft.com/office/drawing/2014/main" id="{FCFA4A8B-EBF7-C244-9DA6-6845CE0F954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35983400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tatement Slide w/ Image - Notched Frame v2">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AE830E54-DEA9-2E41-A5D6-59213A9EB143}"/>
              </a:ext>
            </a:extLst>
          </p:cNvPr>
          <p:cNvSpPr/>
          <p:nvPr userDrawn="1"/>
        </p:nvSpPr>
        <p:spPr>
          <a:xfrm>
            <a:off x="173736" y="459486"/>
            <a:ext cx="4224528" cy="4224528"/>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Hexagon Shape | Notched Frame</a:t>
            </a:r>
          </a:p>
        </p:txBody>
      </p:sp>
      <p:sp>
        <p:nvSpPr>
          <p:cNvPr id="12" name="Picture Placeholder 9">
            <a:extLst>
              <a:ext uri="{FF2B5EF4-FFF2-40B4-BE49-F238E27FC236}">
                <a16:creationId xmlns:a16="http://schemas.microsoft.com/office/drawing/2014/main" id="{09DD5559-CEB6-4E41-AE7B-56F54560263D}"/>
              </a:ext>
            </a:extLst>
          </p:cNvPr>
          <p:cNvSpPr>
            <a:spLocks noGrp="1"/>
          </p:cNvSpPr>
          <p:nvPr>
            <p:ph type="pic" sz="quarter" idx="21" hasCustomPrompt="1"/>
          </p:nvPr>
        </p:nvSpPr>
        <p:spPr>
          <a:xfrm>
            <a:off x="4730750" y="459486"/>
            <a:ext cx="4222750" cy="4224528"/>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4" name="TextBox 13">
            <a:extLst>
              <a:ext uri="{FF2B5EF4-FFF2-40B4-BE49-F238E27FC236}">
                <a16:creationId xmlns:a16="http://schemas.microsoft.com/office/drawing/2014/main" id="{AF9CD635-0161-3041-8E58-86EDF0E3D1DF}"/>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Notched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7BEFEFCD-C66A-AC46-82FD-89896ADB31EE}"/>
              </a:ext>
            </a:extLst>
          </p:cNvPr>
          <p:cNvSpPr>
            <a:spLocks noGrp="1"/>
          </p:cNvSpPr>
          <p:nvPr>
            <p:ph type="title" hasCustomPrompt="1"/>
          </p:nvPr>
        </p:nvSpPr>
        <p:spPr>
          <a:xfrm>
            <a:off x="166283"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3" name="Text Placeholder 46">
            <a:extLst>
              <a:ext uri="{FF2B5EF4-FFF2-40B4-BE49-F238E27FC236}">
                <a16:creationId xmlns:a16="http://schemas.microsoft.com/office/drawing/2014/main" id="{FCFA4A8B-EBF7-C244-9DA6-6845CE0F954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27549706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Split Statement Slide w/ Image - Notched Frame">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0992BFE-F6DC-E34A-90E9-66DED992A517}"/>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10" name="Freeform 9">
            <a:extLst>
              <a:ext uri="{FF2B5EF4-FFF2-40B4-BE49-F238E27FC236}">
                <a16:creationId xmlns:a16="http://schemas.microsoft.com/office/drawing/2014/main" id="{96FB548D-3425-1643-9A53-A6A80A6849EF}"/>
              </a:ext>
            </a:extLst>
          </p:cNvPr>
          <p:cNvSpPr/>
          <p:nvPr userDrawn="1"/>
        </p:nvSpPr>
        <p:spPr>
          <a:xfrm>
            <a:off x="4760257" y="459486"/>
            <a:ext cx="4224528" cy="4224528"/>
          </a:xfrm>
          <a:custGeom>
            <a:avLst/>
            <a:gdLst>
              <a:gd name="connsiteX0" fmla="*/ 1928462 w 5618657"/>
              <a:gd name="connsiteY0" fmla="*/ 1 h 6378877"/>
              <a:gd name="connsiteX1" fmla="*/ 2941265 w 5618657"/>
              <a:gd name="connsiteY1" fmla="*/ 1 h 6378877"/>
              <a:gd name="connsiteX2" fmla="*/ 2941265 w 5618657"/>
              <a:gd name="connsiteY2" fmla="*/ 1 h 6378877"/>
              <a:gd name="connsiteX3" fmla="*/ 3512272 w 5618657"/>
              <a:gd name="connsiteY3" fmla="*/ 1 h 6378877"/>
              <a:gd name="connsiteX4" fmla="*/ 3512272 w 5618657"/>
              <a:gd name="connsiteY4" fmla="*/ 1 h 6378877"/>
              <a:gd name="connsiteX5" fmla="*/ 3690119 w 5618657"/>
              <a:gd name="connsiteY5" fmla="*/ 1 h 6378877"/>
              <a:gd name="connsiteX6" fmla="*/ 3868706 w 5618657"/>
              <a:gd name="connsiteY6" fmla="*/ 103033 h 6378877"/>
              <a:gd name="connsiteX7" fmla="*/ 5591045 w 5618657"/>
              <a:gd name="connsiteY7" fmla="*/ 3086202 h 6378877"/>
              <a:gd name="connsiteX8" fmla="*/ 5591045 w 5618657"/>
              <a:gd name="connsiteY8" fmla="*/ 3292265 h 6378877"/>
              <a:gd name="connsiteX9" fmla="*/ 3868913 w 5618657"/>
              <a:gd name="connsiteY9" fmla="*/ 6275709 h 6378877"/>
              <a:gd name="connsiteX10" fmla="*/ 3690258 w 5618657"/>
              <a:gd name="connsiteY10" fmla="*/ 6378877 h 6378877"/>
              <a:gd name="connsiteX11" fmla="*/ 3512272 w 5618657"/>
              <a:gd name="connsiteY11" fmla="*/ 6378877 h 6378877"/>
              <a:gd name="connsiteX12" fmla="*/ 2941265 w 5618657"/>
              <a:gd name="connsiteY12" fmla="*/ 6378877 h 6378877"/>
              <a:gd name="connsiteX13" fmla="*/ 2677389 w 5618657"/>
              <a:gd name="connsiteY13" fmla="*/ 6378877 h 6378877"/>
              <a:gd name="connsiteX14" fmla="*/ 2093129 w 5618657"/>
              <a:gd name="connsiteY14" fmla="*/ 6378877 h 6378877"/>
              <a:gd name="connsiteX15" fmla="*/ 1928462 w 5618657"/>
              <a:gd name="connsiteY15" fmla="*/ 6378877 h 6378877"/>
              <a:gd name="connsiteX16" fmla="*/ 1749875 w 5618657"/>
              <a:gd name="connsiteY16" fmla="*/ 6275846 h 6378877"/>
              <a:gd name="connsiteX17" fmla="*/ 27606 w 5618657"/>
              <a:gd name="connsiteY17" fmla="*/ 3292540 h 6378877"/>
              <a:gd name="connsiteX18" fmla="*/ 27606 w 5618657"/>
              <a:gd name="connsiteY18" fmla="*/ 3086477 h 6378877"/>
              <a:gd name="connsiteX19" fmla="*/ 1749875 w 5618657"/>
              <a:gd name="connsiteY19" fmla="*/ 103032 h 6378877"/>
              <a:gd name="connsiteX20" fmla="*/ 1928462 w 5618657"/>
              <a:gd name="connsiteY20" fmla="*/ 1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18657" h="6378877">
                <a:moveTo>
                  <a:pt x="1928462" y="1"/>
                </a:moveTo>
                <a:lnTo>
                  <a:pt x="2941265" y="1"/>
                </a:lnTo>
                <a:lnTo>
                  <a:pt x="2941265" y="1"/>
                </a:lnTo>
                <a:lnTo>
                  <a:pt x="3512272" y="1"/>
                </a:lnTo>
                <a:lnTo>
                  <a:pt x="3512272" y="1"/>
                </a:lnTo>
                <a:lnTo>
                  <a:pt x="3690119" y="1"/>
                </a:lnTo>
                <a:cubicBezTo>
                  <a:pt x="3763787" y="-46"/>
                  <a:pt x="3831877" y="39235"/>
                  <a:pt x="3868706" y="103033"/>
                </a:cubicBezTo>
                <a:lnTo>
                  <a:pt x="5591045" y="3086202"/>
                </a:lnTo>
                <a:cubicBezTo>
                  <a:pt x="5627861" y="3149957"/>
                  <a:pt x="5627861" y="3228509"/>
                  <a:pt x="5591045" y="3292265"/>
                </a:cubicBezTo>
                <a:lnTo>
                  <a:pt x="3868913" y="6275709"/>
                </a:lnTo>
                <a:cubicBezTo>
                  <a:pt x="3832103" y="6339581"/>
                  <a:pt x="3763979" y="6378946"/>
                  <a:pt x="3690258" y="6378877"/>
                </a:cubicBezTo>
                <a:lnTo>
                  <a:pt x="3512272" y="6378877"/>
                </a:lnTo>
                <a:lnTo>
                  <a:pt x="2941265" y="6378877"/>
                </a:lnTo>
                <a:lnTo>
                  <a:pt x="2677389" y="6378877"/>
                </a:lnTo>
                <a:lnTo>
                  <a:pt x="2093129" y="6378877"/>
                </a:lnTo>
                <a:lnTo>
                  <a:pt x="1928462" y="6378877"/>
                </a:lnTo>
                <a:cubicBezTo>
                  <a:pt x="1854795" y="6378946"/>
                  <a:pt x="1786706" y="6339643"/>
                  <a:pt x="1749875" y="6275846"/>
                </a:cubicBezTo>
                <a:lnTo>
                  <a:pt x="27606" y="3292540"/>
                </a:lnTo>
                <a:cubicBezTo>
                  <a:pt x="-9203" y="3228784"/>
                  <a:pt x="-9203" y="3150233"/>
                  <a:pt x="27606" y="3086477"/>
                </a:cubicBezTo>
                <a:lnTo>
                  <a:pt x="1749875" y="103032"/>
                </a:lnTo>
                <a:cubicBezTo>
                  <a:pt x="1786767" y="39298"/>
                  <a:pt x="1854817" y="39"/>
                  <a:pt x="192846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Text Book" panose="02020003000000000000" pitchFamily="18" charset="0"/>
            </a:endParaRPr>
          </a:p>
        </p:txBody>
      </p:sp>
      <p:sp>
        <p:nvSpPr>
          <p:cNvPr id="14" name="Picture Placeholder 9">
            <a:extLst>
              <a:ext uri="{FF2B5EF4-FFF2-40B4-BE49-F238E27FC236}">
                <a16:creationId xmlns:a16="http://schemas.microsoft.com/office/drawing/2014/main" id="{717A6A5C-17AF-FC42-A054-E9A7FC58C7C4}"/>
              </a:ext>
            </a:extLst>
          </p:cNvPr>
          <p:cNvSpPr>
            <a:spLocks noGrp="1"/>
          </p:cNvSpPr>
          <p:nvPr>
            <p:ph type="pic" sz="quarter" idx="21" hasCustomPrompt="1"/>
          </p:nvPr>
        </p:nvSpPr>
        <p:spPr>
          <a:xfrm>
            <a:off x="196850" y="459486"/>
            <a:ext cx="4222750" cy="4224528"/>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5" name="Text Placeholder 46">
            <a:extLst>
              <a:ext uri="{FF2B5EF4-FFF2-40B4-BE49-F238E27FC236}">
                <a16:creationId xmlns:a16="http://schemas.microsoft.com/office/drawing/2014/main" id="{3EFEEAAE-D673-604A-A0CF-292D36558EF1}"/>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Notched Frame | Hexagon Shape</a:t>
            </a:r>
          </a:p>
        </p:txBody>
      </p:sp>
      <p:sp>
        <p:nvSpPr>
          <p:cNvPr id="17" name="TextBox 16">
            <a:extLst>
              <a:ext uri="{FF2B5EF4-FFF2-40B4-BE49-F238E27FC236}">
                <a16:creationId xmlns:a16="http://schemas.microsoft.com/office/drawing/2014/main" id="{A63DCE1B-B035-D14C-BA12-A3C2B133CA8E}"/>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Notched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8" name="Title 5">
            <a:extLst>
              <a:ext uri="{FF2B5EF4-FFF2-40B4-BE49-F238E27FC236}">
                <a16:creationId xmlns:a16="http://schemas.microsoft.com/office/drawing/2014/main" id="{9B7C7480-DD87-C147-AC60-B32FB3067304}"/>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41359373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Split Statement Slide | Notched Frame Only">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0992BFE-F6DC-E34A-90E9-66DED992A517}"/>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Notched Frame - No Shape</a:t>
            </a:r>
          </a:p>
        </p:txBody>
      </p:sp>
      <p:sp>
        <p:nvSpPr>
          <p:cNvPr id="14" name="Picture Placeholder 9">
            <a:extLst>
              <a:ext uri="{FF2B5EF4-FFF2-40B4-BE49-F238E27FC236}">
                <a16:creationId xmlns:a16="http://schemas.microsoft.com/office/drawing/2014/main" id="{BCC21197-5119-8740-87E7-D9648DCB8DB7}"/>
              </a:ext>
            </a:extLst>
          </p:cNvPr>
          <p:cNvSpPr>
            <a:spLocks noGrp="1"/>
          </p:cNvSpPr>
          <p:nvPr>
            <p:ph type="pic" sz="quarter" idx="21" hasCustomPrompt="1"/>
          </p:nvPr>
        </p:nvSpPr>
        <p:spPr>
          <a:xfrm>
            <a:off x="196850" y="459486"/>
            <a:ext cx="4222750" cy="4224528"/>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5" name="Text Placeholder 46">
            <a:extLst>
              <a:ext uri="{FF2B5EF4-FFF2-40B4-BE49-F238E27FC236}">
                <a16:creationId xmlns:a16="http://schemas.microsoft.com/office/drawing/2014/main" id="{DB81846B-2E31-6F4B-BBF8-88E8821950E2}"/>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7" name="TextBox 16">
            <a:extLst>
              <a:ext uri="{FF2B5EF4-FFF2-40B4-BE49-F238E27FC236}">
                <a16:creationId xmlns:a16="http://schemas.microsoft.com/office/drawing/2014/main" id="{48AA52FD-2881-914E-ADAC-00FFE6290551}"/>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Notched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8" name="Title 5">
            <a:extLst>
              <a:ext uri="{FF2B5EF4-FFF2-40B4-BE49-F238E27FC236}">
                <a16:creationId xmlns:a16="http://schemas.microsoft.com/office/drawing/2014/main" id="{2263A96A-6043-1A45-9C49-F56F9DE94916}"/>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29644058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Statement Slide w/ Image - Circle Frame">
    <p:bg>
      <p:bgPr>
        <a:solidFill>
          <a:schemeClr val="accent1"/>
        </a:solidFill>
        <a:effectLst/>
      </p:bgPr>
    </p:bg>
    <p:spTree>
      <p:nvGrpSpPr>
        <p:cNvPr id="1" name=""/>
        <p:cNvGrpSpPr/>
        <p:nvPr/>
      </p:nvGrpSpPr>
      <p:grpSpPr>
        <a:xfrm>
          <a:off x="0" y="0"/>
          <a:ext cx="0" cy="0"/>
          <a:chOff x="0" y="0"/>
          <a:chExt cx="0" cy="0"/>
        </a:xfrm>
      </p:grpSpPr>
      <p:sp>
        <p:nvSpPr>
          <p:cNvPr id="11" name="Graphic 2">
            <a:extLst>
              <a:ext uri="{FF2B5EF4-FFF2-40B4-BE49-F238E27FC236}">
                <a16:creationId xmlns:a16="http://schemas.microsoft.com/office/drawing/2014/main" id="{CCDA38FE-D31A-9D46-8184-0E29106F3181}"/>
              </a:ext>
            </a:extLst>
          </p:cNvPr>
          <p:cNvSpPr>
            <a:spLocks/>
          </p:cNvSpPr>
          <p:nvPr userDrawn="1"/>
        </p:nvSpPr>
        <p:spPr>
          <a:xfrm>
            <a:off x="4743451" y="459486"/>
            <a:ext cx="4229099" cy="4224528"/>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2"/>
          </a:solidFill>
          <a:ln w="6350" cap="flat">
            <a:noFill/>
            <a:prstDash val="solid"/>
            <a:miter/>
          </a:ln>
        </p:spPr>
        <p:txBody>
          <a:bodyPr rtlCol="0" anchor="ctr"/>
          <a:lstStyle/>
          <a:p>
            <a:endParaRPr lang="en-US" sz="1013" b="0" i="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Circle Frame | Diamond Shape</a:t>
            </a:r>
          </a:p>
        </p:txBody>
      </p:sp>
      <p:sp>
        <p:nvSpPr>
          <p:cNvPr id="12" name="Picture Placeholder 9">
            <a:extLst>
              <a:ext uri="{FF2B5EF4-FFF2-40B4-BE49-F238E27FC236}">
                <a16:creationId xmlns:a16="http://schemas.microsoft.com/office/drawing/2014/main" id="{BDADDBEB-63CE-FE4E-99E7-12754384C1BA}"/>
              </a:ext>
            </a:extLst>
          </p:cNvPr>
          <p:cNvSpPr>
            <a:spLocks noGrp="1"/>
          </p:cNvSpPr>
          <p:nvPr>
            <p:ph type="pic" sz="quarter" idx="21" hasCustomPrompt="1"/>
          </p:nvPr>
        </p:nvSpPr>
        <p:spPr>
          <a:xfrm>
            <a:off x="190500" y="458501"/>
            <a:ext cx="4224528" cy="4226498"/>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4" name="TextBox 13">
            <a:extLst>
              <a:ext uri="{FF2B5EF4-FFF2-40B4-BE49-F238E27FC236}">
                <a16:creationId xmlns:a16="http://schemas.microsoft.com/office/drawing/2014/main" id="{170F0D8A-6798-5947-8A5D-C3F97CD1F3F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Circle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A5B75955-5AB8-7F4C-B853-095EB81F2225}"/>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3" name="Text Placeholder 46">
            <a:extLst>
              <a:ext uri="{FF2B5EF4-FFF2-40B4-BE49-F238E27FC236}">
                <a16:creationId xmlns:a16="http://schemas.microsoft.com/office/drawing/2014/main" id="{A11FB64F-B097-2B4B-BA3D-BF602C94B20E}"/>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28193638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Statement Slide w/ Image - Circle Frame v2">
    <p:bg>
      <p:bgPr>
        <a:solidFill>
          <a:schemeClr val="accent1"/>
        </a:solidFill>
        <a:effectLst/>
      </p:bgPr>
    </p:bg>
    <p:spTree>
      <p:nvGrpSpPr>
        <p:cNvPr id="1" name=""/>
        <p:cNvGrpSpPr/>
        <p:nvPr/>
      </p:nvGrpSpPr>
      <p:grpSpPr>
        <a:xfrm>
          <a:off x="0" y="0"/>
          <a:ext cx="0" cy="0"/>
          <a:chOff x="0" y="0"/>
          <a:chExt cx="0" cy="0"/>
        </a:xfrm>
      </p:grpSpPr>
      <p:sp>
        <p:nvSpPr>
          <p:cNvPr id="11" name="Graphic 2">
            <a:extLst>
              <a:ext uri="{FF2B5EF4-FFF2-40B4-BE49-F238E27FC236}">
                <a16:creationId xmlns:a16="http://schemas.microsoft.com/office/drawing/2014/main" id="{CCDA38FE-D31A-9D46-8184-0E29106F3181}"/>
              </a:ext>
            </a:extLst>
          </p:cNvPr>
          <p:cNvSpPr>
            <a:spLocks/>
          </p:cNvSpPr>
          <p:nvPr userDrawn="1"/>
        </p:nvSpPr>
        <p:spPr>
          <a:xfrm>
            <a:off x="171450" y="459486"/>
            <a:ext cx="4229099" cy="4224528"/>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2"/>
          </a:solidFill>
          <a:ln w="6350" cap="flat">
            <a:noFill/>
            <a:prstDash val="solid"/>
            <a:miter/>
          </a:ln>
        </p:spPr>
        <p:txBody>
          <a:bodyPr rtlCol="0" anchor="ctr"/>
          <a:lstStyle/>
          <a:p>
            <a:endParaRPr lang="en-US" sz="1013" b="0" i="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Diamond Shape | Circle Frame</a:t>
            </a:r>
          </a:p>
        </p:txBody>
      </p:sp>
      <p:sp>
        <p:nvSpPr>
          <p:cNvPr id="12" name="Picture Placeholder 9">
            <a:extLst>
              <a:ext uri="{FF2B5EF4-FFF2-40B4-BE49-F238E27FC236}">
                <a16:creationId xmlns:a16="http://schemas.microsoft.com/office/drawing/2014/main" id="{BDADDBEB-63CE-FE4E-99E7-12754384C1BA}"/>
              </a:ext>
            </a:extLst>
          </p:cNvPr>
          <p:cNvSpPr>
            <a:spLocks noGrp="1"/>
          </p:cNvSpPr>
          <p:nvPr>
            <p:ph type="pic" sz="quarter" idx="21" hasCustomPrompt="1"/>
          </p:nvPr>
        </p:nvSpPr>
        <p:spPr>
          <a:xfrm>
            <a:off x="4745736" y="458501"/>
            <a:ext cx="4224528" cy="4226498"/>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4" name="TextBox 13">
            <a:extLst>
              <a:ext uri="{FF2B5EF4-FFF2-40B4-BE49-F238E27FC236}">
                <a16:creationId xmlns:a16="http://schemas.microsoft.com/office/drawing/2014/main" id="{170F0D8A-6798-5947-8A5D-C3F97CD1F3F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Circle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5" name="Title 5">
            <a:extLst>
              <a:ext uri="{FF2B5EF4-FFF2-40B4-BE49-F238E27FC236}">
                <a16:creationId xmlns:a16="http://schemas.microsoft.com/office/drawing/2014/main" id="{A5B75955-5AB8-7F4C-B853-095EB81F2225}"/>
              </a:ext>
            </a:extLst>
          </p:cNvPr>
          <p:cNvSpPr>
            <a:spLocks noGrp="1"/>
          </p:cNvSpPr>
          <p:nvPr>
            <p:ph type="title" hasCustomPrompt="1"/>
          </p:nvPr>
        </p:nvSpPr>
        <p:spPr>
          <a:xfrm>
            <a:off x="180803"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3" name="Text Placeholder 46">
            <a:extLst>
              <a:ext uri="{FF2B5EF4-FFF2-40B4-BE49-F238E27FC236}">
                <a16:creationId xmlns:a16="http://schemas.microsoft.com/office/drawing/2014/main" id="{A11FB64F-B097-2B4B-BA3D-BF602C94B20E}"/>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6617293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plit Statement Slide w/ Image - Circle Frame">
    <p:bg>
      <p:bgPr>
        <a:solidFill>
          <a:schemeClr val="accent1"/>
        </a:solidFill>
        <a:effectLst/>
      </p:bgPr>
    </p:bg>
    <p:spTree>
      <p:nvGrpSpPr>
        <p:cNvPr id="1" name=""/>
        <p:cNvGrpSpPr/>
        <p:nvPr/>
      </p:nvGrpSpPr>
      <p:grpSpPr>
        <a:xfrm>
          <a:off x="0" y="0"/>
          <a:ext cx="0" cy="0"/>
          <a:chOff x="0" y="0"/>
          <a:chExt cx="0" cy="0"/>
        </a:xfrm>
      </p:grpSpPr>
      <p:sp>
        <p:nvSpPr>
          <p:cNvPr id="10" name="Graphic 2">
            <a:extLst>
              <a:ext uri="{FF2B5EF4-FFF2-40B4-BE49-F238E27FC236}">
                <a16:creationId xmlns:a16="http://schemas.microsoft.com/office/drawing/2014/main" id="{628F0644-019E-694A-A7CC-46E84F3FFE40}"/>
              </a:ext>
            </a:extLst>
          </p:cNvPr>
          <p:cNvSpPr>
            <a:spLocks/>
          </p:cNvSpPr>
          <p:nvPr userDrawn="1"/>
        </p:nvSpPr>
        <p:spPr>
          <a:xfrm>
            <a:off x="4743451" y="459486"/>
            <a:ext cx="4229099" cy="4224528"/>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2"/>
          </a:solidFill>
          <a:ln w="6350" cap="flat">
            <a:noFill/>
            <a:prstDash val="solid"/>
            <a:miter/>
          </a:ln>
        </p:spPr>
        <p:txBody>
          <a:bodyPr rtlCol="0" anchor="ctr"/>
          <a:lstStyle/>
          <a:p>
            <a:endParaRPr lang="en-US" sz="1013" b="0" i="0">
              <a:latin typeface="Girl Scout Text Book" panose="02020003000000000000" pitchFamily="18" charset="0"/>
            </a:endParaRPr>
          </a:p>
        </p:txBody>
      </p:sp>
      <p:sp>
        <p:nvSpPr>
          <p:cNvPr id="11" name="Rectangle 10">
            <a:extLst>
              <a:ext uri="{FF2B5EF4-FFF2-40B4-BE49-F238E27FC236}">
                <a16:creationId xmlns:a16="http://schemas.microsoft.com/office/drawing/2014/main" id="{A2D85B32-0EE6-1144-9056-9EDA1DA4C1DE}"/>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Circle Frame | Diamond Shape</a:t>
            </a:r>
          </a:p>
        </p:txBody>
      </p:sp>
      <p:sp>
        <p:nvSpPr>
          <p:cNvPr id="15" name="Text Placeholder 46">
            <a:extLst>
              <a:ext uri="{FF2B5EF4-FFF2-40B4-BE49-F238E27FC236}">
                <a16:creationId xmlns:a16="http://schemas.microsoft.com/office/drawing/2014/main" id="{998B3936-D401-664D-B1C7-31D695BF0643}"/>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6" name="Picture Placeholder 9">
            <a:extLst>
              <a:ext uri="{FF2B5EF4-FFF2-40B4-BE49-F238E27FC236}">
                <a16:creationId xmlns:a16="http://schemas.microsoft.com/office/drawing/2014/main" id="{779D86B2-74BA-F442-8CCD-927D1B08B13F}"/>
              </a:ext>
            </a:extLst>
          </p:cNvPr>
          <p:cNvSpPr>
            <a:spLocks noGrp="1"/>
          </p:cNvSpPr>
          <p:nvPr>
            <p:ph type="pic" sz="quarter" idx="21" hasCustomPrompt="1"/>
          </p:nvPr>
        </p:nvSpPr>
        <p:spPr>
          <a:xfrm>
            <a:off x="190500" y="458501"/>
            <a:ext cx="4224528" cy="4226498"/>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8" name="TextBox 17">
            <a:extLst>
              <a:ext uri="{FF2B5EF4-FFF2-40B4-BE49-F238E27FC236}">
                <a16:creationId xmlns:a16="http://schemas.microsoft.com/office/drawing/2014/main" id="{E5FA1D89-D568-744F-BAC7-DD2A8EEB4ACF}"/>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Circle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9" name="Title 5">
            <a:extLst>
              <a:ext uri="{FF2B5EF4-FFF2-40B4-BE49-F238E27FC236}">
                <a16:creationId xmlns:a16="http://schemas.microsoft.com/office/drawing/2014/main" id="{ED6E5AE5-7D3E-EE4F-9456-5C48CE95BEBF}"/>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16651796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plit Statement Slide | Circle Frame Only">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2D85B32-0EE6-1144-9056-9EDA1DA4C1DE}"/>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Circle Frame - No Shape</a:t>
            </a:r>
          </a:p>
        </p:txBody>
      </p:sp>
      <p:sp>
        <p:nvSpPr>
          <p:cNvPr id="13" name="Text Placeholder 46">
            <a:extLst>
              <a:ext uri="{FF2B5EF4-FFF2-40B4-BE49-F238E27FC236}">
                <a16:creationId xmlns:a16="http://schemas.microsoft.com/office/drawing/2014/main" id="{A39BFD8F-17B9-1D45-81AC-62593E6AB6E9}"/>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4" name="Picture Placeholder 9">
            <a:extLst>
              <a:ext uri="{FF2B5EF4-FFF2-40B4-BE49-F238E27FC236}">
                <a16:creationId xmlns:a16="http://schemas.microsoft.com/office/drawing/2014/main" id="{C706EECC-C9A1-F845-A116-D8C11F83DC4A}"/>
              </a:ext>
            </a:extLst>
          </p:cNvPr>
          <p:cNvSpPr>
            <a:spLocks noGrp="1"/>
          </p:cNvSpPr>
          <p:nvPr>
            <p:ph type="pic" sz="quarter" idx="21" hasCustomPrompt="1"/>
          </p:nvPr>
        </p:nvSpPr>
        <p:spPr>
          <a:xfrm>
            <a:off x="190500" y="458501"/>
            <a:ext cx="4224528" cy="4226498"/>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6" name="TextBox 15">
            <a:extLst>
              <a:ext uri="{FF2B5EF4-FFF2-40B4-BE49-F238E27FC236}">
                <a16:creationId xmlns:a16="http://schemas.microsoft.com/office/drawing/2014/main" id="{69A1FEE3-70A2-2743-8597-9DDE148B69C1}"/>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Circle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7" name="Title 5">
            <a:extLst>
              <a:ext uri="{FF2B5EF4-FFF2-40B4-BE49-F238E27FC236}">
                <a16:creationId xmlns:a16="http://schemas.microsoft.com/office/drawing/2014/main" id="{C3084DB8-7AD7-724F-A9FD-0DB54A1AB532}"/>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37444129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Statement Slide w/ Image - Diamond Frame">
    <p:bg>
      <p:bgPr>
        <a:solidFill>
          <a:schemeClr val="accent1"/>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D682BAFB-FAF9-2C49-8C56-32362FCFE2BF}"/>
              </a:ext>
            </a:extLst>
          </p:cNvPr>
          <p:cNvSpPr/>
          <p:nvPr userDrawn="1"/>
        </p:nvSpPr>
        <p:spPr>
          <a:xfrm>
            <a:off x="4711868" y="484488"/>
            <a:ext cx="4260685" cy="4225497"/>
          </a:xfrm>
          <a:custGeom>
            <a:avLst/>
            <a:gdLst>
              <a:gd name="connsiteX0" fmla="*/ 2130342 w 4260685"/>
              <a:gd name="connsiteY0" fmla="*/ 0 h 4225497"/>
              <a:gd name="connsiteX1" fmla="*/ 4260685 w 4260685"/>
              <a:gd name="connsiteY1" fmla="*/ 2129044 h 4225497"/>
              <a:gd name="connsiteX2" fmla="*/ 4260685 w 4260685"/>
              <a:gd name="connsiteY2" fmla="*/ 2243782 h 4225497"/>
              <a:gd name="connsiteX3" fmla="*/ 4260685 w 4260685"/>
              <a:gd name="connsiteY3" fmla="*/ 2576210 h 4225497"/>
              <a:gd name="connsiteX4" fmla="*/ 4260685 w 4260685"/>
              <a:gd name="connsiteY4" fmla="*/ 2691105 h 4225497"/>
              <a:gd name="connsiteX5" fmla="*/ 4260685 w 4260685"/>
              <a:gd name="connsiteY5" fmla="*/ 2818885 h 4225497"/>
              <a:gd name="connsiteX6" fmla="*/ 4260685 w 4260685"/>
              <a:gd name="connsiteY6" fmla="*/ 3576262 h 4225497"/>
              <a:gd name="connsiteX7" fmla="*/ 4260685 w 4260685"/>
              <a:gd name="connsiteY7" fmla="*/ 3691158 h 4225497"/>
              <a:gd name="connsiteX8" fmla="*/ 4260685 w 4260685"/>
              <a:gd name="connsiteY8" fmla="*/ 4107208 h 4225497"/>
              <a:gd name="connsiteX9" fmla="*/ 4142324 w 4260685"/>
              <a:gd name="connsiteY9" fmla="*/ 4225497 h 4225497"/>
              <a:gd name="connsiteX10" fmla="*/ 118362 w 4260685"/>
              <a:gd name="connsiteY10" fmla="*/ 4225497 h 4225497"/>
              <a:gd name="connsiteX11" fmla="*/ 0 w 4260685"/>
              <a:gd name="connsiteY11" fmla="*/ 4107208 h 4225497"/>
              <a:gd name="connsiteX12" fmla="*/ 0 w 4260685"/>
              <a:gd name="connsiteY12" fmla="*/ 3691158 h 4225497"/>
              <a:gd name="connsiteX13" fmla="*/ 0 w 4260685"/>
              <a:gd name="connsiteY13" fmla="*/ 3576262 h 4225497"/>
              <a:gd name="connsiteX14" fmla="*/ 0 w 4260685"/>
              <a:gd name="connsiteY14" fmla="*/ 2818885 h 4225497"/>
              <a:gd name="connsiteX15" fmla="*/ 0 w 4260685"/>
              <a:gd name="connsiteY15" fmla="*/ 2691105 h 4225497"/>
              <a:gd name="connsiteX16" fmla="*/ 0 w 4260685"/>
              <a:gd name="connsiteY16" fmla="*/ 2576210 h 4225497"/>
              <a:gd name="connsiteX17" fmla="*/ 0 w 4260685"/>
              <a:gd name="connsiteY17" fmla="*/ 2243782 h 4225497"/>
              <a:gd name="connsiteX18" fmla="*/ 0 w 4260685"/>
              <a:gd name="connsiteY18" fmla="*/ 2129044 h 4225497"/>
              <a:gd name="connsiteX19" fmla="*/ 2130342 w 4260685"/>
              <a:gd name="connsiteY19" fmla="*/ 0 h 4225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0685" h="4225497">
                <a:moveTo>
                  <a:pt x="2130342" y="0"/>
                </a:moveTo>
                <a:cubicBezTo>
                  <a:pt x="3306898" y="0"/>
                  <a:pt x="4260685" y="953206"/>
                  <a:pt x="4260685" y="2129044"/>
                </a:cubicBezTo>
                <a:lnTo>
                  <a:pt x="4260685" y="2243782"/>
                </a:lnTo>
                <a:lnTo>
                  <a:pt x="4260685" y="2576210"/>
                </a:lnTo>
                <a:lnTo>
                  <a:pt x="4260685" y="2691105"/>
                </a:lnTo>
                <a:lnTo>
                  <a:pt x="4260685" y="2818885"/>
                </a:lnTo>
                <a:lnTo>
                  <a:pt x="4260685" y="3576262"/>
                </a:lnTo>
                <a:lnTo>
                  <a:pt x="4260685" y="3691158"/>
                </a:lnTo>
                <a:lnTo>
                  <a:pt x="4260685" y="4107208"/>
                </a:lnTo>
                <a:cubicBezTo>
                  <a:pt x="4260685" y="4172538"/>
                  <a:pt x="4207692" y="4225497"/>
                  <a:pt x="4142324" y="4225497"/>
                </a:cubicBezTo>
                <a:lnTo>
                  <a:pt x="118362" y="4225497"/>
                </a:lnTo>
                <a:cubicBezTo>
                  <a:pt x="52993" y="4225497"/>
                  <a:pt x="0" y="4172538"/>
                  <a:pt x="0" y="4107208"/>
                </a:cubicBezTo>
                <a:lnTo>
                  <a:pt x="0" y="3691158"/>
                </a:lnTo>
                <a:lnTo>
                  <a:pt x="0" y="3576262"/>
                </a:lnTo>
                <a:lnTo>
                  <a:pt x="0" y="2818885"/>
                </a:lnTo>
                <a:lnTo>
                  <a:pt x="0" y="2691105"/>
                </a:lnTo>
                <a:lnTo>
                  <a:pt x="0" y="2576210"/>
                </a:lnTo>
                <a:lnTo>
                  <a:pt x="0" y="2243782"/>
                </a:lnTo>
                <a:lnTo>
                  <a:pt x="0" y="2129044"/>
                </a:lnTo>
                <a:cubicBezTo>
                  <a:pt x="0" y="953206"/>
                  <a:pt x="953787" y="0"/>
                  <a:pt x="213034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0" i="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Diamond Frame | Arch Shape</a:t>
            </a:r>
          </a:p>
        </p:txBody>
      </p:sp>
      <p:sp>
        <p:nvSpPr>
          <p:cNvPr id="12" name="Picture Placeholder 9">
            <a:extLst>
              <a:ext uri="{FF2B5EF4-FFF2-40B4-BE49-F238E27FC236}">
                <a16:creationId xmlns:a16="http://schemas.microsoft.com/office/drawing/2014/main" id="{FEB2F38C-D6C0-0F4A-998D-F2AB69C8189F}"/>
              </a:ext>
            </a:extLst>
          </p:cNvPr>
          <p:cNvSpPr>
            <a:spLocks noGrp="1"/>
          </p:cNvSpPr>
          <p:nvPr>
            <p:ph type="pic" sz="quarter" idx="21" hasCustomPrompt="1"/>
          </p:nvPr>
        </p:nvSpPr>
        <p:spPr>
          <a:xfrm>
            <a:off x="183423" y="459486"/>
            <a:ext cx="4224528" cy="4224528"/>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8" name="TextBox 17">
            <a:extLst>
              <a:ext uri="{FF2B5EF4-FFF2-40B4-BE49-F238E27FC236}">
                <a16:creationId xmlns:a16="http://schemas.microsoft.com/office/drawing/2014/main" id="{1351B3FB-6D4B-A848-B177-00026EE51BB4}"/>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Diamond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9" name="Title 5">
            <a:extLst>
              <a:ext uri="{FF2B5EF4-FFF2-40B4-BE49-F238E27FC236}">
                <a16:creationId xmlns:a16="http://schemas.microsoft.com/office/drawing/2014/main" id="{BA7E1DBB-F6AD-C245-820D-5A70A2CCD874}"/>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0" name="Text Placeholder 46">
            <a:extLst>
              <a:ext uri="{FF2B5EF4-FFF2-40B4-BE49-F238E27FC236}">
                <a16:creationId xmlns:a16="http://schemas.microsoft.com/office/drawing/2014/main" id="{24BEC7E5-A3D0-F242-838B-68758D86758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31846206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tatement Slide w/ Image - Diamond Frame v2">
    <p:bg>
      <p:bgPr>
        <a:solidFill>
          <a:schemeClr val="accent1"/>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D682BAFB-FAF9-2C49-8C56-32362FCFE2BF}"/>
              </a:ext>
            </a:extLst>
          </p:cNvPr>
          <p:cNvSpPr/>
          <p:nvPr userDrawn="1"/>
        </p:nvSpPr>
        <p:spPr>
          <a:xfrm>
            <a:off x="158915" y="484488"/>
            <a:ext cx="4260685" cy="4225497"/>
          </a:xfrm>
          <a:custGeom>
            <a:avLst/>
            <a:gdLst>
              <a:gd name="connsiteX0" fmla="*/ 2130342 w 4260685"/>
              <a:gd name="connsiteY0" fmla="*/ 0 h 4225497"/>
              <a:gd name="connsiteX1" fmla="*/ 4260685 w 4260685"/>
              <a:gd name="connsiteY1" fmla="*/ 2129044 h 4225497"/>
              <a:gd name="connsiteX2" fmla="*/ 4260685 w 4260685"/>
              <a:gd name="connsiteY2" fmla="*/ 2243782 h 4225497"/>
              <a:gd name="connsiteX3" fmla="*/ 4260685 w 4260685"/>
              <a:gd name="connsiteY3" fmla="*/ 2576210 h 4225497"/>
              <a:gd name="connsiteX4" fmla="*/ 4260685 w 4260685"/>
              <a:gd name="connsiteY4" fmla="*/ 2691105 h 4225497"/>
              <a:gd name="connsiteX5" fmla="*/ 4260685 w 4260685"/>
              <a:gd name="connsiteY5" fmla="*/ 2818885 h 4225497"/>
              <a:gd name="connsiteX6" fmla="*/ 4260685 w 4260685"/>
              <a:gd name="connsiteY6" fmla="*/ 3576262 h 4225497"/>
              <a:gd name="connsiteX7" fmla="*/ 4260685 w 4260685"/>
              <a:gd name="connsiteY7" fmla="*/ 3691158 h 4225497"/>
              <a:gd name="connsiteX8" fmla="*/ 4260685 w 4260685"/>
              <a:gd name="connsiteY8" fmla="*/ 4107208 h 4225497"/>
              <a:gd name="connsiteX9" fmla="*/ 4142324 w 4260685"/>
              <a:gd name="connsiteY9" fmla="*/ 4225497 h 4225497"/>
              <a:gd name="connsiteX10" fmla="*/ 118362 w 4260685"/>
              <a:gd name="connsiteY10" fmla="*/ 4225497 h 4225497"/>
              <a:gd name="connsiteX11" fmla="*/ 0 w 4260685"/>
              <a:gd name="connsiteY11" fmla="*/ 4107208 h 4225497"/>
              <a:gd name="connsiteX12" fmla="*/ 0 w 4260685"/>
              <a:gd name="connsiteY12" fmla="*/ 3691158 h 4225497"/>
              <a:gd name="connsiteX13" fmla="*/ 0 w 4260685"/>
              <a:gd name="connsiteY13" fmla="*/ 3576262 h 4225497"/>
              <a:gd name="connsiteX14" fmla="*/ 0 w 4260685"/>
              <a:gd name="connsiteY14" fmla="*/ 2818885 h 4225497"/>
              <a:gd name="connsiteX15" fmla="*/ 0 w 4260685"/>
              <a:gd name="connsiteY15" fmla="*/ 2691105 h 4225497"/>
              <a:gd name="connsiteX16" fmla="*/ 0 w 4260685"/>
              <a:gd name="connsiteY16" fmla="*/ 2576210 h 4225497"/>
              <a:gd name="connsiteX17" fmla="*/ 0 w 4260685"/>
              <a:gd name="connsiteY17" fmla="*/ 2243782 h 4225497"/>
              <a:gd name="connsiteX18" fmla="*/ 0 w 4260685"/>
              <a:gd name="connsiteY18" fmla="*/ 2129044 h 4225497"/>
              <a:gd name="connsiteX19" fmla="*/ 2130342 w 4260685"/>
              <a:gd name="connsiteY19" fmla="*/ 0 h 4225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0685" h="4225497">
                <a:moveTo>
                  <a:pt x="2130342" y="0"/>
                </a:moveTo>
                <a:cubicBezTo>
                  <a:pt x="3306898" y="0"/>
                  <a:pt x="4260685" y="953206"/>
                  <a:pt x="4260685" y="2129044"/>
                </a:cubicBezTo>
                <a:lnTo>
                  <a:pt x="4260685" y="2243782"/>
                </a:lnTo>
                <a:lnTo>
                  <a:pt x="4260685" y="2576210"/>
                </a:lnTo>
                <a:lnTo>
                  <a:pt x="4260685" y="2691105"/>
                </a:lnTo>
                <a:lnTo>
                  <a:pt x="4260685" y="2818885"/>
                </a:lnTo>
                <a:lnTo>
                  <a:pt x="4260685" y="3576262"/>
                </a:lnTo>
                <a:lnTo>
                  <a:pt x="4260685" y="3691158"/>
                </a:lnTo>
                <a:lnTo>
                  <a:pt x="4260685" y="4107208"/>
                </a:lnTo>
                <a:cubicBezTo>
                  <a:pt x="4260685" y="4172538"/>
                  <a:pt x="4207692" y="4225497"/>
                  <a:pt x="4142324" y="4225497"/>
                </a:cubicBezTo>
                <a:lnTo>
                  <a:pt x="118362" y="4225497"/>
                </a:lnTo>
                <a:cubicBezTo>
                  <a:pt x="52993" y="4225497"/>
                  <a:pt x="0" y="4172538"/>
                  <a:pt x="0" y="4107208"/>
                </a:cubicBezTo>
                <a:lnTo>
                  <a:pt x="0" y="3691158"/>
                </a:lnTo>
                <a:lnTo>
                  <a:pt x="0" y="3576262"/>
                </a:lnTo>
                <a:lnTo>
                  <a:pt x="0" y="2818885"/>
                </a:lnTo>
                <a:lnTo>
                  <a:pt x="0" y="2691105"/>
                </a:lnTo>
                <a:lnTo>
                  <a:pt x="0" y="2576210"/>
                </a:lnTo>
                <a:lnTo>
                  <a:pt x="0" y="2243782"/>
                </a:lnTo>
                <a:lnTo>
                  <a:pt x="0" y="2129044"/>
                </a:lnTo>
                <a:cubicBezTo>
                  <a:pt x="0" y="953206"/>
                  <a:pt x="953787" y="0"/>
                  <a:pt x="213034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0" i="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Arch Shape | Diamond Frame</a:t>
            </a:r>
          </a:p>
        </p:txBody>
      </p:sp>
      <p:sp>
        <p:nvSpPr>
          <p:cNvPr id="12" name="Picture Placeholder 9">
            <a:extLst>
              <a:ext uri="{FF2B5EF4-FFF2-40B4-BE49-F238E27FC236}">
                <a16:creationId xmlns:a16="http://schemas.microsoft.com/office/drawing/2014/main" id="{FEB2F38C-D6C0-0F4A-998D-F2AB69C8189F}"/>
              </a:ext>
            </a:extLst>
          </p:cNvPr>
          <p:cNvSpPr>
            <a:spLocks noGrp="1"/>
          </p:cNvSpPr>
          <p:nvPr>
            <p:ph type="pic" sz="quarter" idx="21" hasCustomPrompt="1"/>
          </p:nvPr>
        </p:nvSpPr>
        <p:spPr>
          <a:xfrm>
            <a:off x="4730750" y="459486"/>
            <a:ext cx="4224528" cy="4224528"/>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8" name="TextBox 17">
            <a:extLst>
              <a:ext uri="{FF2B5EF4-FFF2-40B4-BE49-F238E27FC236}">
                <a16:creationId xmlns:a16="http://schemas.microsoft.com/office/drawing/2014/main" id="{1351B3FB-6D4B-A848-B177-00026EE51BB4}"/>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Diamond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9" name="Title 5">
            <a:extLst>
              <a:ext uri="{FF2B5EF4-FFF2-40B4-BE49-F238E27FC236}">
                <a16:creationId xmlns:a16="http://schemas.microsoft.com/office/drawing/2014/main" id="{BA7E1DBB-F6AD-C245-820D-5A70A2CCD874}"/>
              </a:ext>
            </a:extLst>
          </p:cNvPr>
          <p:cNvSpPr>
            <a:spLocks noGrp="1"/>
          </p:cNvSpPr>
          <p:nvPr>
            <p:ph type="title" hasCustomPrompt="1"/>
          </p:nvPr>
        </p:nvSpPr>
        <p:spPr>
          <a:xfrm>
            <a:off x="199851"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0" name="Text Placeholder 46">
            <a:extLst>
              <a:ext uri="{FF2B5EF4-FFF2-40B4-BE49-F238E27FC236}">
                <a16:creationId xmlns:a16="http://schemas.microsoft.com/office/drawing/2014/main" id="{24BEC7E5-A3D0-F242-838B-68758D86758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9208598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plit Statement Slide w/ Image - Diamond Frame">
    <p:bg>
      <p:bgPr>
        <a:solidFill>
          <a:schemeClr val="accent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F0353BC0-8422-1846-BAC8-D89B76789D0F}"/>
              </a:ext>
            </a:extLst>
          </p:cNvPr>
          <p:cNvSpPr/>
          <p:nvPr userDrawn="1"/>
        </p:nvSpPr>
        <p:spPr>
          <a:xfrm>
            <a:off x="4711868" y="484488"/>
            <a:ext cx="4260685" cy="4225497"/>
          </a:xfrm>
          <a:custGeom>
            <a:avLst/>
            <a:gdLst>
              <a:gd name="connsiteX0" fmla="*/ 2130342 w 4260685"/>
              <a:gd name="connsiteY0" fmla="*/ 0 h 4225497"/>
              <a:gd name="connsiteX1" fmla="*/ 4260685 w 4260685"/>
              <a:gd name="connsiteY1" fmla="*/ 2129044 h 4225497"/>
              <a:gd name="connsiteX2" fmla="*/ 4260685 w 4260685"/>
              <a:gd name="connsiteY2" fmla="*/ 2243782 h 4225497"/>
              <a:gd name="connsiteX3" fmla="*/ 4260685 w 4260685"/>
              <a:gd name="connsiteY3" fmla="*/ 2576210 h 4225497"/>
              <a:gd name="connsiteX4" fmla="*/ 4260685 w 4260685"/>
              <a:gd name="connsiteY4" fmla="*/ 2691105 h 4225497"/>
              <a:gd name="connsiteX5" fmla="*/ 4260685 w 4260685"/>
              <a:gd name="connsiteY5" fmla="*/ 2818885 h 4225497"/>
              <a:gd name="connsiteX6" fmla="*/ 4260685 w 4260685"/>
              <a:gd name="connsiteY6" fmla="*/ 3576262 h 4225497"/>
              <a:gd name="connsiteX7" fmla="*/ 4260685 w 4260685"/>
              <a:gd name="connsiteY7" fmla="*/ 3691158 h 4225497"/>
              <a:gd name="connsiteX8" fmla="*/ 4260685 w 4260685"/>
              <a:gd name="connsiteY8" fmla="*/ 4107208 h 4225497"/>
              <a:gd name="connsiteX9" fmla="*/ 4142324 w 4260685"/>
              <a:gd name="connsiteY9" fmla="*/ 4225497 h 4225497"/>
              <a:gd name="connsiteX10" fmla="*/ 118362 w 4260685"/>
              <a:gd name="connsiteY10" fmla="*/ 4225497 h 4225497"/>
              <a:gd name="connsiteX11" fmla="*/ 0 w 4260685"/>
              <a:gd name="connsiteY11" fmla="*/ 4107208 h 4225497"/>
              <a:gd name="connsiteX12" fmla="*/ 0 w 4260685"/>
              <a:gd name="connsiteY12" fmla="*/ 3691158 h 4225497"/>
              <a:gd name="connsiteX13" fmla="*/ 0 w 4260685"/>
              <a:gd name="connsiteY13" fmla="*/ 3576262 h 4225497"/>
              <a:gd name="connsiteX14" fmla="*/ 0 w 4260685"/>
              <a:gd name="connsiteY14" fmla="*/ 2818885 h 4225497"/>
              <a:gd name="connsiteX15" fmla="*/ 0 w 4260685"/>
              <a:gd name="connsiteY15" fmla="*/ 2691105 h 4225497"/>
              <a:gd name="connsiteX16" fmla="*/ 0 w 4260685"/>
              <a:gd name="connsiteY16" fmla="*/ 2576210 h 4225497"/>
              <a:gd name="connsiteX17" fmla="*/ 0 w 4260685"/>
              <a:gd name="connsiteY17" fmla="*/ 2243782 h 4225497"/>
              <a:gd name="connsiteX18" fmla="*/ 0 w 4260685"/>
              <a:gd name="connsiteY18" fmla="*/ 2129044 h 4225497"/>
              <a:gd name="connsiteX19" fmla="*/ 2130342 w 4260685"/>
              <a:gd name="connsiteY19" fmla="*/ 0 h 4225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0685" h="4225497">
                <a:moveTo>
                  <a:pt x="2130342" y="0"/>
                </a:moveTo>
                <a:cubicBezTo>
                  <a:pt x="3306898" y="0"/>
                  <a:pt x="4260685" y="953206"/>
                  <a:pt x="4260685" y="2129044"/>
                </a:cubicBezTo>
                <a:lnTo>
                  <a:pt x="4260685" y="2243782"/>
                </a:lnTo>
                <a:lnTo>
                  <a:pt x="4260685" y="2576210"/>
                </a:lnTo>
                <a:lnTo>
                  <a:pt x="4260685" y="2691105"/>
                </a:lnTo>
                <a:lnTo>
                  <a:pt x="4260685" y="2818885"/>
                </a:lnTo>
                <a:lnTo>
                  <a:pt x="4260685" y="3576262"/>
                </a:lnTo>
                <a:lnTo>
                  <a:pt x="4260685" y="3691158"/>
                </a:lnTo>
                <a:lnTo>
                  <a:pt x="4260685" y="4107208"/>
                </a:lnTo>
                <a:cubicBezTo>
                  <a:pt x="4260685" y="4172538"/>
                  <a:pt x="4207692" y="4225497"/>
                  <a:pt x="4142324" y="4225497"/>
                </a:cubicBezTo>
                <a:lnTo>
                  <a:pt x="118362" y="4225497"/>
                </a:lnTo>
                <a:cubicBezTo>
                  <a:pt x="52993" y="4225497"/>
                  <a:pt x="0" y="4172538"/>
                  <a:pt x="0" y="4107208"/>
                </a:cubicBezTo>
                <a:lnTo>
                  <a:pt x="0" y="3691158"/>
                </a:lnTo>
                <a:lnTo>
                  <a:pt x="0" y="3576262"/>
                </a:lnTo>
                <a:lnTo>
                  <a:pt x="0" y="2818885"/>
                </a:lnTo>
                <a:lnTo>
                  <a:pt x="0" y="2691105"/>
                </a:lnTo>
                <a:lnTo>
                  <a:pt x="0" y="2576210"/>
                </a:lnTo>
                <a:lnTo>
                  <a:pt x="0" y="2243782"/>
                </a:lnTo>
                <a:lnTo>
                  <a:pt x="0" y="2129044"/>
                </a:lnTo>
                <a:cubicBezTo>
                  <a:pt x="0" y="953206"/>
                  <a:pt x="953787" y="0"/>
                  <a:pt x="213034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0" i="0">
              <a:latin typeface="Girl Scout Text Book" panose="02020003000000000000" pitchFamily="18" charset="0"/>
            </a:endParaRPr>
          </a:p>
        </p:txBody>
      </p:sp>
      <p:sp>
        <p:nvSpPr>
          <p:cNvPr id="11" name="Rectangle 10">
            <a:extLst>
              <a:ext uri="{FF2B5EF4-FFF2-40B4-BE49-F238E27FC236}">
                <a16:creationId xmlns:a16="http://schemas.microsoft.com/office/drawing/2014/main" id="{470FECC8-9761-294E-9897-F7C97B6D591F}"/>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Diamond Frame | Arch Shape</a:t>
            </a:r>
          </a:p>
        </p:txBody>
      </p:sp>
      <p:sp>
        <p:nvSpPr>
          <p:cNvPr id="14" name="Picture Placeholder 9">
            <a:extLst>
              <a:ext uri="{FF2B5EF4-FFF2-40B4-BE49-F238E27FC236}">
                <a16:creationId xmlns:a16="http://schemas.microsoft.com/office/drawing/2014/main" id="{7EA6E072-17B3-A54C-9BD1-BA43A09F776E}"/>
              </a:ext>
            </a:extLst>
          </p:cNvPr>
          <p:cNvSpPr>
            <a:spLocks noGrp="1"/>
          </p:cNvSpPr>
          <p:nvPr>
            <p:ph type="pic" sz="quarter" idx="21" hasCustomPrompt="1"/>
          </p:nvPr>
        </p:nvSpPr>
        <p:spPr>
          <a:xfrm>
            <a:off x="183423" y="459486"/>
            <a:ext cx="4224528" cy="4224528"/>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5" name="Text Placeholder 46">
            <a:extLst>
              <a:ext uri="{FF2B5EF4-FFF2-40B4-BE49-F238E27FC236}">
                <a16:creationId xmlns:a16="http://schemas.microsoft.com/office/drawing/2014/main" id="{9B99DCD6-7C95-0249-97B2-FF8D3FAEFA61}"/>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7" name="TextBox 16">
            <a:extLst>
              <a:ext uri="{FF2B5EF4-FFF2-40B4-BE49-F238E27FC236}">
                <a16:creationId xmlns:a16="http://schemas.microsoft.com/office/drawing/2014/main" id="{C3BF9A43-07A4-BF4F-A9FB-B3960B7C1A29}"/>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Diamond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8" name="Title 5">
            <a:extLst>
              <a:ext uri="{FF2B5EF4-FFF2-40B4-BE49-F238E27FC236}">
                <a16:creationId xmlns:a16="http://schemas.microsoft.com/office/drawing/2014/main" id="{07F0080C-B91E-3443-ABB7-375D2217DA2E}"/>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26164110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plit Statement Slide | Diamond Frame Only">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70FECC8-9761-294E-9897-F7C97B6D591F}"/>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Diamond Frame - No Shape</a:t>
            </a:r>
          </a:p>
        </p:txBody>
      </p:sp>
      <p:sp>
        <p:nvSpPr>
          <p:cNvPr id="12" name="Picture Placeholder 9">
            <a:extLst>
              <a:ext uri="{FF2B5EF4-FFF2-40B4-BE49-F238E27FC236}">
                <a16:creationId xmlns:a16="http://schemas.microsoft.com/office/drawing/2014/main" id="{DDE020D4-E164-5846-AB56-5D6E72FD1599}"/>
              </a:ext>
            </a:extLst>
          </p:cNvPr>
          <p:cNvSpPr>
            <a:spLocks noGrp="1"/>
          </p:cNvSpPr>
          <p:nvPr>
            <p:ph type="pic" sz="quarter" idx="21" hasCustomPrompt="1"/>
          </p:nvPr>
        </p:nvSpPr>
        <p:spPr>
          <a:xfrm>
            <a:off x="183423" y="459486"/>
            <a:ext cx="4224528" cy="4224528"/>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b="0" i="0">
                <a:latin typeface="Girl Scout Text Book" panose="02020003000000000000" pitchFamily="18" charset="0"/>
              </a:defRPr>
            </a:lvl1pPr>
          </a:lstStyle>
          <a:p>
            <a:r>
              <a:rPr lang="en-US"/>
              <a:t>Click icon to add image</a:t>
            </a:r>
          </a:p>
        </p:txBody>
      </p:sp>
      <p:sp>
        <p:nvSpPr>
          <p:cNvPr id="13" name="Text Placeholder 46">
            <a:extLst>
              <a:ext uri="{FF2B5EF4-FFF2-40B4-BE49-F238E27FC236}">
                <a16:creationId xmlns:a16="http://schemas.microsoft.com/office/drawing/2014/main" id="{D9EF8B5C-EE08-8647-83F6-88462427841C}"/>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5" name="TextBox 14">
            <a:extLst>
              <a:ext uri="{FF2B5EF4-FFF2-40B4-BE49-F238E27FC236}">
                <a16:creationId xmlns:a16="http://schemas.microsoft.com/office/drawing/2014/main" id="{78DF36FD-922B-C644-A709-E9B110358B58}"/>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Diamond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6" name="Title 5">
            <a:extLst>
              <a:ext uri="{FF2B5EF4-FFF2-40B4-BE49-F238E27FC236}">
                <a16:creationId xmlns:a16="http://schemas.microsoft.com/office/drawing/2014/main" id="{5FD18AE9-9E7D-734E-B7D2-8D75A5A8EF7E}"/>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3689471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tatement Slide w/ Image -Arch Frame">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AB05C487-5046-3844-AB6C-A4FB6DD91C87}"/>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Arch Frame | Notched Shape</a:t>
            </a:r>
          </a:p>
        </p:txBody>
      </p:sp>
      <p:sp>
        <p:nvSpPr>
          <p:cNvPr id="12" name="Picture Placeholder 21">
            <a:extLst>
              <a:ext uri="{FF2B5EF4-FFF2-40B4-BE49-F238E27FC236}">
                <a16:creationId xmlns:a16="http://schemas.microsoft.com/office/drawing/2014/main" id="{E1D588DC-1006-DE47-8DF4-9DBACAF67F97}"/>
              </a:ext>
            </a:extLst>
          </p:cNvPr>
          <p:cNvSpPr>
            <a:spLocks noGrp="1"/>
          </p:cNvSpPr>
          <p:nvPr>
            <p:ph type="pic" sz="quarter" idx="18" hasCustomPrompt="1"/>
          </p:nvPr>
        </p:nvSpPr>
        <p:spPr>
          <a:xfrm>
            <a:off x="190500" y="428624"/>
            <a:ext cx="4229101" cy="4286251"/>
          </a:xfrm>
          <a:custGeom>
            <a:avLst/>
            <a:gdLst>
              <a:gd name="connsiteX0" fmla="*/ 2819401 w 5638801"/>
              <a:gd name="connsiteY0" fmla="*/ 0 h 5715001"/>
              <a:gd name="connsiteX1" fmla="*/ 5638801 w 5638801"/>
              <a:gd name="connsiteY1" fmla="*/ 2819401 h 5715001"/>
              <a:gd name="connsiteX2" fmla="*/ 5638801 w 5638801"/>
              <a:gd name="connsiteY2" fmla="*/ 3344780 h 5715001"/>
              <a:gd name="connsiteX3" fmla="*/ 5638801 w 5638801"/>
              <a:gd name="connsiteY3" fmla="*/ 3469578 h 5715001"/>
              <a:gd name="connsiteX4" fmla="*/ 5638801 w 5638801"/>
              <a:gd name="connsiteY4" fmla="*/ 4796589 h 5715001"/>
              <a:gd name="connsiteX5" fmla="*/ 5638801 w 5638801"/>
              <a:gd name="connsiteY5" fmla="*/ 4908883 h 5715001"/>
              <a:gd name="connsiteX6" fmla="*/ 5638801 w 5638801"/>
              <a:gd name="connsiteY6" fmla="*/ 5558355 h 5715001"/>
              <a:gd name="connsiteX7" fmla="*/ 5482155 w 5638801"/>
              <a:gd name="connsiteY7" fmla="*/ 5715001 h 5715001"/>
              <a:gd name="connsiteX8" fmla="*/ 156646 w 5638801"/>
              <a:gd name="connsiteY8" fmla="*/ 5715001 h 5715001"/>
              <a:gd name="connsiteX9" fmla="*/ 0 w 5638801"/>
              <a:gd name="connsiteY9" fmla="*/ 5558355 h 5715001"/>
              <a:gd name="connsiteX10" fmla="*/ 0 w 5638801"/>
              <a:gd name="connsiteY10" fmla="*/ 4908883 h 5715001"/>
              <a:gd name="connsiteX11" fmla="*/ 0 w 5638801"/>
              <a:gd name="connsiteY11" fmla="*/ 4796589 h 5715001"/>
              <a:gd name="connsiteX12" fmla="*/ 0 w 5638801"/>
              <a:gd name="connsiteY12" fmla="*/ 3469578 h 5715001"/>
              <a:gd name="connsiteX13" fmla="*/ 0 w 5638801"/>
              <a:gd name="connsiteY13" fmla="*/ 3344780 h 5715001"/>
              <a:gd name="connsiteX14" fmla="*/ 0 w 5638801"/>
              <a:gd name="connsiteY14" fmla="*/ 2819401 h 5715001"/>
              <a:gd name="connsiteX15" fmla="*/ 2819401 w 5638801"/>
              <a:gd name="connsiteY15" fmla="*/ 0 h 571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8801" h="5715001">
                <a:moveTo>
                  <a:pt x="2819401" y="0"/>
                </a:moveTo>
                <a:cubicBezTo>
                  <a:pt x="4376512" y="0"/>
                  <a:pt x="5638801" y="1262289"/>
                  <a:pt x="5638801" y="2819401"/>
                </a:cubicBezTo>
                <a:lnTo>
                  <a:pt x="5638801" y="3344780"/>
                </a:lnTo>
                <a:lnTo>
                  <a:pt x="5638801" y="3469578"/>
                </a:lnTo>
                <a:lnTo>
                  <a:pt x="5638801" y="4796589"/>
                </a:lnTo>
                <a:lnTo>
                  <a:pt x="5638801" y="4908883"/>
                </a:lnTo>
                <a:lnTo>
                  <a:pt x="5638801" y="5558355"/>
                </a:lnTo>
                <a:cubicBezTo>
                  <a:pt x="5638801" y="5644869"/>
                  <a:pt x="5568669" y="5715001"/>
                  <a:pt x="5482155" y="5715001"/>
                </a:cubicBezTo>
                <a:lnTo>
                  <a:pt x="156646" y="5715001"/>
                </a:lnTo>
                <a:cubicBezTo>
                  <a:pt x="70133" y="5715001"/>
                  <a:pt x="0" y="5644869"/>
                  <a:pt x="0" y="5558355"/>
                </a:cubicBezTo>
                <a:lnTo>
                  <a:pt x="0" y="4908883"/>
                </a:lnTo>
                <a:lnTo>
                  <a:pt x="0" y="4796589"/>
                </a:lnTo>
                <a:lnTo>
                  <a:pt x="0" y="3469578"/>
                </a:lnTo>
                <a:lnTo>
                  <a:pt x="0" y="3344780"/>
                </a:lnTo>
                <a:lnTo>
                  <a:pt x="0" y="2819401"/>
                </a:lnTo>
                <a:cubicBezTo>
                  <a:pt x="0" y="1262289"/>
                  <a:pt x="1262289" y="0"/>
                  <a:pt x="281940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6" name="TextBox 15">
            <a:extLst>
              <a:ext uri="{FF2B5EF4-FFF2-40B4-BE49-F238E27FC236}">
                <a16:creationId xmlns:a16="http://schemas.microsoft.com/office/drawing/2014/main" id="{0188A89C-8523-A544-83D9-83CA8E74C48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Arch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7" name="Title 5">
            <a:extLst>
              <a:ext uri="{FF2B5EF4-FFF2-40B4-BE49-F238E27FC236}">
                <a16:creationId xmlns:a16="http://schemas.microsoft.com/office/drawing/2014/main" id="{2393E6E6-3E93-9144-A1A4-84334E675592}"/>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0" name="Text Placeholder 46">
            <a:extLst>
              <a:ext uri="{FF2B5EF4-FFF2-40B4-BE49-F238E27FC236}">
                <a16:creationId xmlns:a16="http://schemas.microsoft.com/office/drawing/2014/main" id="{B97D96AC-65B9-5145-A328-B6C9C00D5E68}"/>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15547064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tatement Slide w/ Image -Arch Frame v2">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AB05C487-5046-3844-AB6C-A4FB6DD91C87}"/>
              </a:ext>
            </a:extLst>
          </p:cNvPr>
          <p:cNvSpPr/>
          <p:nvPr userDrawn="1"/>
        </p:nvSpPr>
        <p:spPr>
          <a:xfrm>
            <a:off x="1930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Statement Slide w/ Image - Notched Shape | Arch Frame</a:t>
            </a:r>
          </a:p>
        </p:txBody>
      </p:sp>
      <p:sp>
        <p:nvSpPr>
          <p:cNvPr id="12" name="Picture Placeholder 21">
            <a:extLst>
              <a:ext uri="{FF2B5EF4-FFF2-40B4-BE49-F238E27FC236}">
                <a16:creationId xmlns:a16="http://schemas.microsoft.com/office/drawing/2014/main" id="{E1D588DC-1006-DE47-8DF4-9DBACAF67F97}"/>
              </a:ext>
            </a:extLst>
          </p:cNvPr>
          <p:cNvSpPr>
            <a:spLocks noGrp="1"/>
          </p:cNvSpPr>
          <p:nvPr>
            <p:ph type="pic" sz="quarter" idx="18" hasCustomPrompt="1"/>
          </p:nvPr>
        </p:nvSpPr>
        <p:spPr>
          <a:xfrm>
            <a:off x="4743449" y="428624"/>
            <a:ext cx="4229101" cy="4286251"/>
          </a:xfrm>
          <a:custGeom>
            <a:avLst/>
            <a:gdLst>
              <a:gd name="connsiteX0" fmla="*/ 2819401 w 5638801"/>
              <a:gd name="connsiteY0" fmla="*/ 0 h 5715001"/>
              <a:gd name="connsiteX1" fmla="*/ 5638801 w 5638801"/>
              <a:gd name="connsiteY1" fmla="*/ 2819401 h 5715001"/>
              <a:gd name="connsiteX2" fmla="*/ 5638801 w 5638801"/>
              <a:gd name="connsiteY2" fmla="*/ 3344780 h 5715001"/>
              <a:gd name="connsiteX3" fmla="*/ 5638801 w 5638801"/>
              <a:gd name="connsiteY3" fmla="*/ 3469578 h 5715001"/>
              <a:gd name="connsiteX4" fmla="*/ 5638801 w 5638801"/>
              <a:gd name="connsiteY4" fmla="*/ 4796589 h 5715001"/>
              <a:gd name="connsiteX5" fmla="*/ 5638801 w 5638801"/>
              <a:gd name="connsiteY5" fmla="*/ 4908883 h 5715001"/>
              <a:gd name="connsiteX6" fmla="*/ 5638801 w 5638801"/>
              <a:gd name="connsiteY6" fmla="*/ 5558355 h 5715001"/>
              <a:gd name="connsiteX7" fmla="*/ 5482155 w 5638801"/>
              <a:gd name="connsiteY7" fmla="*/ 5715001 h 5715001"/>
              <a:gd name="connsiteX8" fmla="*/ 156646 w 5638801"/>
              <a:gd name="connsiteY8" fmla="*/ 5715001 h 5715001"/>
              <a:gd name="connsiteX9" fmla="*/ 0 w 5638801"/>
              <a:gd name="connsiteY9" fmla="*/ 5558355 h 5715001"/>
              <a:gd name="connsiteX10" fmla="*/ 0 w 5638801"/>
              <a:gd name="connsiteY10" fmla="*/ 4908883 h 5715001"/>
              <a:gd name="connsiteX11" fmla="*/ 0 w 5638801"/>
              <a:gd name="connsiteY11" fmla="*/ 4796589 h 5715001"/>
              <a:gd name="connsiteX12" fmla="*/ 0 w 5638801"/>
              <a:gd name="connsiteY12" fmla="*/ 3469578 h 5715001"/>
              <a:gd name="connsiteX13" fmla="*/ 0 w 5638801"/>
              <a:gd name="connsiteY13" fmla="*/ 3344780 h 5715001"/>
              <a:gd name="connsiteX14" fmla="*/ 0 w 5638801"/>
              <a:gd name="connsiteY14" fmla="*/ 2819401 h 5715001"/>
              <a:gd name="connsiteX15" fmla="*/ 2819401 w 5638801"/>
              <a:gd name="connsiteY15" fmla="*/ 0 h 571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8801" h="5715001">
                <a:moveTo>
                  <a:pt x="2819401" y="0"/>
                </a:moveTo>
                <a:cubicBezTo>
                  <a:pt x="4376512" y="0"/>
                  <a:pt x="5638801" y="1262289"/>
                  <a:pt x="5638801" y="2819401"/>
                </a:cubicBezTo>
                <a:lnTo>
                  <a:pt x="5638801" y="3344780"/>
                </a:lnTo>
                <a:lnTo>
                  <a:pt x="5638801" y="3469578"/>
                </a:lnTo>
                <a:lnTo>
                  <a:pt x="5638801" y="4796589"/>
                </a:lnTo>
                <a:lnTo>
                  <a:pt x="5638801" y="4908883"/>
                </a:lnTo>
                <a:lnTo>
                  <a:pt x="5638801" y="5558355"/>
                </a:lnTo>
                <a:cubicBezTo>
                  <a:pt x="5638801" y="5644869"/>
                  <a:pt x="5568669" y="5715001"/>
                  <a:pt x="5482155" y="5715001"/>
                </a:cubicBezTo>
                <a:lnTo>
                  <a:pt x="156646" y="5715001"/>
                </a:lnTo>
                <a:cubicBezTo>
                  <a:pt x="70133" y="5715001"/>
                  <a:pt x="0" y="5644869"/>
                  <a:pt x="0" y="5558355"/>
                </a:cubicBezTo>
                <a:lnTo>
                  <a:pt x="0" y="4908883"/>
                </a:lnTo>
                <a:lnTo>
                  <a:pt x="0" y="4796589"/>
                </a:lnTo>
                <a:lnTo>
                  <a:pt x="0" y="3469578"/>
                </a:lnTo>
                <a:lnTo>
                  <a:pt x="0" y="3344780"/>
                </a:lnTo>
                <a:lnTo>
                  <a:pt x="0" y="2819401"/>
                </a:lnTo>
                <a:cubicBezTo>
                  <a:pt x="0" y="1262289"/>
                  <a:pt x="1262289" y="0"/>
                  <a:pt x="281940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6" name="TextBox 15">
            <a:extLst>
              <a:ext uri="{FF2B5EF4-FFF2-40B4-BE49-F238E27FC236}">
                <a16:creationId xmlns:a16="http://schemas.microsoft.com/office/drawing/2014/main" id="{0188A89C-8523-A544-83D9-83CA8E74C48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Arch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7" name="Title 5">
            <a:extLst>
              <a:ext uri="{FF2B5EF4-FFF2-40B4-BE49-F238E27FC236}">
                <a16:creationId xmlns:a16="http://schemas.microsoft.com/office/drawing/2014/main" id="{2393E6E6-3E93-9144-A1A4-84334E675592}"/>
              </a:ext>
            </a:extLst>
          </p:cNvPr>
          <p:cNvSpPr>
            <a:spLocks noGrp="1"/>
          </p:cNvSpPr>
          <p:nvPr>
            <p:ph type="title" hasCustomPrompt="1"/>
          </p:nvPr>
        </p:nvSpPr>
        <p:spPr>
          <a:xfrm>
            <a:off x="2189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
        <p:nvSpPr>
          <p:cNvPr id="10" name="Text Placeholder 46">
            <a:extLst>
              <a:ext uri="{FF2B5EF4-FFF2-40B4-BE49-F238E27FC236}">
                <a16:creationId xmlns:a16="http://schemas.microsoft.com/office/drawing/2014/main" id="{B97D96AC-65B9-5145-A328-B6C9C00D5E68}"/>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Tree>
    <p:extLst>
      <p:ext uri="{BB962C8B-B14F-4D97-AF65-F5344CB8AC3E}">
        <p14:creationId xmlns:p14="http://schemas.microsoft.com/office/powerpoint/2010/main" val="32167298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plit Statement Slide w/ Image -Arch Frame">
    <p:bg>
      <p:bgPr>
        <a:solidFill>
          <a:schemeClr val="accent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8B41187D-20F1-7A4F-8624-42D49B0B67A5}"/>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Text Book" panose="02020003000000000000" pitchFamily="18" charset="0"/>
            </a:endParaRPr>
          </a:p>
        </p:txBody>
      </p:sp>
      <p:sp>
        <p:nvSpPr>
          <p:cNvPr id="11" name="Rectangle 10">
            <a:extLst>
              <a:ext uri="{FF2B5EF4-FFF2-40B4-BE49-F238E27FC236}">
                <a16:creationId xmlns:a16="http://schemas.microsoft.com/office/drawing/2014/main" id="{F5C0FA62-D73D-4B43-82FB-AB562B7867E1}"/>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14" name="Picture Placeholder 21">
            <a:extLst>
              <a:ext uri="{FF2B5EF4-FFF2-40B4-BE49-F238E27FC236}">
                <a16:creationId xmlns:a16="http://schemas.microsoft.com/office/drawing/2014/main" id="{391A2834-047C-9D4B-BF4C-3506B884720D}"/>
              </a:ext>
            </a:extLst>
          </p:cNvPr>
          <p:cNvSpPr>
            <a:spLocks noGrp="1"/>
          </p:cNvSpPr>
          <p:nvPr>
            <p:ph type="pic" sz="quarter" idx="18" hasCustomPrompt="1"/>
          </p:nvPr>
        </p:nvSpPr>
        <p:spPr>
          <a:xfrm>
            <a:off x="190500" y="428624"/>
            <a:ext cx="4229101" cy="4286251"/>
          </a:xfrm>
          <a:custGeom>
            <a:avLst/>
            <a:gdLst>
              <a:gd name="connsiteX0" fmla="*/ 2819401 w 5638801"/>
              <a:gd name="connsiteY0" fmla="*/ 0 h 5715001"/>
              <a:gd name="connsiteX1" fmla="*/ 5638801 w 5638801"/>
              <a:gd name="connsiteY1" fmla="*/ 2819401 h 5715001"/>
              <a:gd name="connsiteX2" fmla="*/ 5638801 w 5638801"/>
              <a:gd name="connsiteY2" fmla="*/ 3344780 h 5715001"/>
              <a:gd name="connsiteX3" fmla="*/ 5638801 w 5638801"/>
              <a:gd name="connsiteY3" fmla="*/ 3469578 h 5715001"/>
              <a:gd name="connsiteX4" fmla="*/ 5638801 w 5638801"/>
              <a:gd name="connsiteY4" fmla="*/ 4796589 h 5715001"/>
              <a:gd name="connsiteX5" fmla="*/ 5638801 w 5638801"/>
              <a:gd name="connsiteY5" fmla="*/ 4908883 h 5715001"/>
              <a:gd name="connsiteX6" fmla="*/ 5638801 w 5638801"/>
              <a:gd name="connsiteY6" fmla="*/ 5558355 h 5715001"/>
              <a:gd name="connsiteX7" fmla="*/ 5482155 w 5638801"/>
              <a:gd name="connsiteY7" fmla="*/ 5715001 h 5715001"/>
              <a:gd name="connsiteX8" fmla="*/ 156646 w 5638801"/>
              <a:gd name="connsiteY8" fmla="*/ 5715001 h 5715001"/>
              <a:gd name="connsiteX9" fmla="*/ 0 w 5638801"/>
              <a:gd name="connsiteY9" fmla="*/ 5558355 h 5715001"/>
              <a:gd name="connsiteX10" fmla="*/ 0 w 5638801"/>
              <a:gd name="connsiteY10" fmla="*/ 4908883 h 5715001"/>
              <a:gd name="connsiteX11" fmla="*/ 0 w 5638801"/>
              <a:gd name="connsiteY11" fmla="*/ 4796589 h 5715001"/>
              <a:gd name="connsiteX12" fmla="*/ 0 w 5638801"/>
              <a:gd name="connsiteY12" fmla="*/ 3469578 h 5715001"/>
              <a:gd name="connsiteX13" fmla="*/ 0 w 5638801"/>
              <a:gd name="connsiteY13" fmla="*/ 3344780 h 5715001"/>
              <a:gd name="connsiteX14" fmla="*/ 0 w 5638801"/>
              <a:gd name="connsiteY14" fmla="*/ 2819401 h 5715001"/>
              <a:gd name="connsiteX15" fmla="*/ 2819401 w 5638801"/>
              <a:gd name="connsiteY15" fmla="*/ 0 h 571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8801" h="5715001">
                <a:moveTo>
                  <a:pt x="2819401" y="0"/>
                </a:moveTo>
                <a:cubicBezTo>
                  <a:pt x="4376512" y="0"/>
                  <a:pt x="5638801" y="1262289"/>
                  <a:pt x="5638801" y="2819401"/>
                </a:cubicBezTo>
                <a:lnTo>
                  <a:pt x="5638801" y="3344780"/>
                </a:lnTo>
                <a:lnTo>
                  <a:pt x="5638801" y="3469578"/>
                </a:lnTo>
                <a:lnTo>
                  <a:pt x="5638801" y="4796589"/>
                </a:lnTo>
                <a:lnTo>
                  <a:pt x="5638801" y="4908883"/>
                </a:lnTo>
                <a:lnTo>
                  <a:pt x="5638801" y="5558355"/>
                </a:lnTo>
                <a:cubicBezTo>
                  <a:pt x="5638801" y="5644869"/>
                  <a:pt x="5568669" y="5715001"/>
                  <a:pt x="5482155" y="5715001"/>
                </a:cubicBezTo>
                <a:lnTo>
                  <a:pt x="156646" y="5715001"/>
                </a:lnTo>
                <a:cubicBezTo>
                  <a:pt x="70133" y="5715001"/>
                  <a:pt x="0" y="5644869"/>
                  <a:pt x="0" y="5558355"/>
                </a:cubicBezTo>
                <a:lnTo>
                  <a:pt x="0" y="4908883"/>
                </a:lnTo>
                <a:lnTo>
                  <a:pt x="0" y="4796589"/>
                </a:lnTo>
                <a:lnTo>
                  <a:pt x="0" y="3469578"/>
                </a:lnTo>
                <a:lnTo>
                  <a:pt x="0" y="3344780"/>
                </a:lnTo>
                <a:lnTo>
                  <a:pt x="0" y="2819401"/>
                </a:lnTo>
                <a:cubicBezTo>
                  <a:pt x="0" y="1262289"/>
                  <a:pt x="1262289" y="0"/>
                  <a:pt x="281940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5" name="Text Placeholder 46">
            <a:extLst>
              <a:ext uri="{FF2B5EF4-FFF2-40B4-BE49-F238E27FC236}">
                <a16:creationId xmlns:a16="http://schemas.microsoft.com/office/drawing/2014/main" id="{B39DEE2A-097B-1A46-9453-FED271CA7779}"/>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Arch Frame | Notched Shape</a:t>
            </a:r>
          </a:p>
        </p:txBody>
      </p:sp>
      <p:sp>
        <p:nvSpPr>
          <p:cNvPr id="18" name="TextBox 17">
            <a:extLst>
              <a:ext uri="{FF2B5EF4-FFF2-40B4-BE49-F238E27FC236}">
                <a16:creationId xmlns:a16="http://schemas.microsoft.com/office/drawing/2014/main" id="{B8A9C341-D949-A84D-8027-279C28A150BA}"/>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Arch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9" name="Title 5">
            <a:extLst>
              <a:ext uri="{FF2B5EF4-FFF2-40B4-BE49-F238E27FC236}">
                <a16:creationId xmlns:a16="http://schemas.microsoft.com/office/drawing/2014/main" id="{51CEAA88-ABF4-EC49-BAFA-90D3990EDE54}"/>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34108032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plit Statement Slide | Arch Frame Only">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5C0FA62-D73D-4B43-82FB-AB562B7867E1}"/>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Split Statement Slide w/ Image - Arch Frame - No Shape</a:t>
            </a:r>
          </a:p>
        </p:txBody>
      </p:sp>
      <p:sp>
        <p:nvSpPr>
          <p:cNvPr id="13" name="Picture Placeholder 21">
            <a:extLst>
              <a:ext uri="{FF2B5EF4-FFF2-40B4-BE49-F238E27FC236}">
                <a16:creationId xmlns:a16="http://schemas.microsoft.com/office/drawing/2014/main" id="{AB921957-210F-0B44-A09A-1AAAD948D7F8}"/>
              </a:ext>
            </a:extLst>
          </p:cNvPr>
          <p:cNvSpPr>
            <a:spLocks noGrp="1"/>
          </p:cNvSpPr>
          <p:nvPr>
            <p:ph type="pic" sz="quarter" idx="18" hasCustomPrompt="1"/>
          </p:nvPr>
        </p:nvSpPr>
        <p:spPr>
          <a:xfrm>
            <a:off x="190500" y="428624"/>
            <a:ext cx="4229101" cy="4286251"/>
          </a:xfrm>
          <a:custGeom>
            <a:avLst/>
            <a:gdLst>
              <a:gd name="connsiteX0" fmla="*/ 2819401 w 5638801"/>
              <a:gd name="connsiteY0" fmla="*/ 0 h 5715001"/>
              <a:gd name="connsiteX1" fmla="*/ 5638801 w 5638801"/>
              <a:gd name="connsiteY1" fmla="*/ 2819401 h 5715001"/>
              <a:gd name="connsiteX2" fmla="*/ 5638801 w 5638801"/>
              <a:gd name="connsiteY2" fmla="*/ 3344780 h 5715001"/>
              <a:gd name="connsiteX3" fmla="*/ 5638801 w 5638801"/>
              <a:gd name="connsiteY3" fmla="*/ 3469578 h 5715001"/>
              <a:gd name="connsiteX4" fmla="*/ 5638801 w 5638801"/>
              <a:gd name="connsiteY4" fmla="*/ 4796589 h 5715001"/>
              <a:gd name="connsiteX5" fmla="*/ 5638801 w 5638801"/>
              <a:gd name="connsiteY5" fmla="*/ 4908883 h 5715001"/>
              <a:gd name="connsiteX6" fmla="*/ 5638801 w 5638801"/>
              <a:gd name="connsiteY6" fmla="*/ 5558355 h 5715001"/>
              <a:gd name="connsiteX7" fmla="*/ 5482155 w 5638801"/>
              <a:gd name="connsiteY7" fmla="*/ 5715001 h 5715001"/>
              <a:gd name="connsiteX8" fmla="*/ 156646 w 5638801"/>
              <a:gd name="connsiteY8" fmla="*/ 5715001 h 5715001"/>
              <a:gd name="connsiteX9" fmla="*/ 0 w 5638801"/>
              <a:gd name="connsiteY9" fmla="*/ 5558355 h 5715001"/>
              <a:gd name="connsiteX10" fmla="*/ 0 w 5638801"/>
              <a:gd name="connsiteY10" fmla="*/ 4908883 h 5715001"/>
              <a:gd name="connsiteX11" fmla="*/ 0 w 5638801"/>
              <a:gd name="connsiteY11" fmla="*/ 4796589 h 5715001"/>
              <a:gd name="connsiteX12" fmla="*/ 0 w 5638801"/>
              <a:gd name="connsiteY12" fmla="*/ 3469578 h 5715001"/>
              <a:gd name="connsiteX13" fmla="*/ 0 w 5638801"/>
              <a:gd name="connsiteY13" fmla="*/ 3344780 h 5715001"/>
              <a:gd name="connsiteX14" fmla="*/ 0 w 5638801"/>
              <a:gd name="connsiteY14" fmla="*/ 2819401 h 5715001"/>
              <a:gd name="connsiteX15" fmla="*/ 2819401 w 5638801"/>
              <a:gd name="connsiteY15" fmla="*/ 0 h 571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8801" h="5715001">
                <a:moveTo>
                  <a:pt x="2819401" y="0"/>
                </a:moveTo>
                <a:cubicBezTo>
                  <a:pt x="4376512" y="0"/>
                  <a:pt x="5638801" y="1262289"/>
                  <a:pt x="5638801" y="2819401"/>
                </a:cubicBezTo>
                <a:lnTo>
                  <a:pt x="5638801" y="3344780"/>
                </a:lnTo>
                <a:lnTo>
                  <a:pt x="5638801" y="3469578"/>
                </a:lnTo>
                <a:lnTo>
                  <a:pt x="5638801" y="4796589"/>
                </a:lnTo>
                <a:lnTo>
                  <a:pt x="5638801" y="4908883"/>
                </a:lnTo>
                <a:lnTo>
                  <a:pt x="5638801" y="5558355"/>
                </a:lnTo>
                <a:cubicBezTo>
                  <a:pt x="5638801" y="5644869"/>
                  <a:pt x="5568669" y="5715001"/>
                  <a:pt x="5482155" y="5715001"/>
                </a:cubicBezTo>
                <a:lnTo>
                  <a:pt x="156646" y="5715001"/>
                </a:lnTo>
                <a:cubicBezTo>
                  <a:pt x="70133" y="5715001"/>
                  <a:pt x="0" y="5644869"/>
                  <a:pt x="0" y="5558355"/>
                </a:cubicBezTo>
                <a:lnTo>
                  <a:pt x="0" y="4908883"/>
                </a:lnTo>
                <a:lnTo>
                  <a:pt x="0" y="4796589"/>
                </a:lnTo>
                <a:lnTo>
                  <a:pt x="0" y="3469578"/>
                </a:lnTo>
                <a:lnTo>
                  <a:pt x="0" y="3344780"/>
                </a:lnTo>
                <a:lnTo>
                  <a:pt x="0" y="2819401"/>
                </a:lnTo>
                <a:cubicBezTo>
                  <a:pt x="0" y="1262289"/>
                  <a:pt x="1262289" y="0"/>
                  <a:pt x="2819401"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b="0" i="0">
                <a:latin typeface="Girl Scout Text Book" panose="02020003000000000000" pitchFamily="18" charset="0"/>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4" name="Text Placeholder 46">
            <a:extLst>
              <a:ext uri="{FF2B5EF4-FFF2-40B4-BE49-F238E27FC236}">
                <a16:creationId xmlns:a16="http://schemas.microsoft.com/office/drawing/2014/main" id="{CD332E64-C508-4644-97E8-C2788583F6CF}"/>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a:t>Type here to enter the presentation section name.</a:t>
            </a:r>
          </a:p>
        </p:txBody>
      </p:sp>
      <p:sp>
        <p:nvSpPr>
          <p:cNvPr id="16" name="TextBox 15">
            <a:extLst>
              <a:ext uri="{FF2B5EF4-FFF2-40B4-BE49-F238E27FC236}">
                <a16:creationId xmlns:a16="http://schemas.microsoft.com/office/drawing/2014/main" id="{444C440F-E5D0-DF4B-8297-8ED25E17A1DF}"/>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White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Arch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Text Book"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Right-side 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20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
        <p:nvSpPr>
          <p:cNvPr id="17" name="Title 5">
            <a:extLst>
              <a:ext uri="{FF2B5EF4-FFF2-40B4-BE49-F238E27FC236}">
                <a16:creationId xmlns:a16="http://schemas.microsoft.com/office/drawing/2014/main" id="{F7C3F9DF-74D9-0741-85F8-A00D5EF53D5D}"/>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br>
              <a:rPr lang="en-US"/>
            </a:b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a:t>
            </a:r>
          </a:p>
        </p:txBody>
      </p:sp>
    </p:spTree>
    <p:extLst>
      <p:ext uri="{BB962C8B-B14F-4D97-AF65-F5344CB8AC3E}">
        <p14:creationId xmlns:p14="http://schemas.microsoft.com/office/powerpoint/2010/main" val="17672814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Statement Slide - Octagon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
        <p:nvSpPr>
          <p:cNvPr id="16" name="TextBox 15">
            <a:extLst>
              <a:ext uri="{FF2B5EF4-FFF2-40B4-BE49-F238E27FC236}">
                <a16:creationId xmlns:a16="http://schemas.microsoft.com/office/drawing/2014/main" id="{F5BDBB96-DE2F-C64B-9FE2-239C324797D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br>
              <a:rPr lang="en-US" sz="800" b="0" i="0">
                <a:solidFill>
                  <a:srgbClr val="808080"/>
                </a:solidFill>
                <a:latin typeface="Girl Scout Display Light" panose="02020003000000000000" pitchFamily="18" charset="0"/>
              </a:rPr>
            </a:br>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Text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501901539"/>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Statement Slide - Barrel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3E1A8A0D-33DD-B24F-8B20-EC2105F21BEB}"/>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Statement Slide - Barrel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0" name="Title 5">
            <a:extLst>
              <a:ext uri="{FF2B5EF4-FFF2-40B4-BE49-F238E27FC236}">
                <a16:creationId xmlns:a16="http://schemas.microsoft.com/office/drawing/2014/main" id="{FCD90EE9-BD36-5D49-8298-31335A9B8115}"/>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
        <p:nvSpPr>
          <p:cNvPr id="11" name="Text Placeholder 46">
            <a:extLst>
              <a:ext uri="{FF2B5EF4-FFF2-40B4-BE49-F238E27FC236}">
                <a16:creationId xmlns:a16="http://schemas.microsoft.com/office/drawing/2014/main" id="{F451511A-E368-F146-9B7D-019F5B9B837C}"/>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5" name="TextBox 14">
            <a:extLst>
              <a:ext uri="{FF2B5EF4-FFF2-40B4-BE49-F238E27FC236}">
                <a16:creationId xmlns:a16="http://schemas.microsoft.com/office/drawing/2014/main" id="{0661D074-E9DC-6043-AC9C-257B1125EFA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br>
              <a:rPr lang="en-US" sz="800" b="0" i="0">
                <a:solidFill>
                  <a:srgbClr val="808080"/>
                </a:solidFill>
                <a:latin typeface="Girl Scout Display Light" panose="02020003000000000000" pitchFamily="18" charset="0"/>
              </a:rPr>
            </a:br>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Text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857301644"/>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tatement Slide - Barrel Rotated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51CE9B8-5FB6-F64C-B2E7-68C1325E8564}"/>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Statement Slide – Barrel Rotated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0" name="Title 5">
            <a:extLst>
              <a:ext uri="{FF2B5EF4-FFF2-40B4-BE49-F238E27FC236}">
                <a16:creationId xmlns:a16="http://schemas.microsoft.com/office/drawing/2014/main" id="{D8FF06F2-D734-AE4F-8ADF-25A3E72788DD}"/>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
        <p:nvSpPr>
          <p:cNvPr id="11" name="Text Placeholder 46">
            <a:extLst>
              <a:ext uri="{FF2B5EF4-FFF2-40B4-BE49-F238E27FC236}">
                <a16:creationId xmlns:a16="http://schemas.microsoft.com/office/drawing/2014/main" id="{312D5909-9DF3-BE40-A7A5-B8236B4F8BF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4" name="TextBox 13">
            <a:extLst>
              <a:ext uri="{FF2B5EF4-FFF2-40B4-BE49-F238E27FC236}">
                <a16:creationId xmlns:a16="http://schemas.microsoft.com/office/drawing/2014/main" id="{7AAA54CA-9147-BE4A-A6E7-6EEBB0044A59}"/>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br>
              <a:rPr lang="en-US" sz="800" b="0" i="0">
                <a:solidFill>
                  <a:srgbClr val="808080"/>
                </a:solidFill>
                <a:latin typeface="Girl Scout Display Light" panose="02020003000000000000" pitchFamily="18" charset="0"/>
              </a:rPr>
            </a:br>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Text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850035986"/>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tatement Slide - Hexagon Shape">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4C969AEB-2BA5-DF49-A2AC-205601F4FD65}"/>
              </a:ext>
            </a:extLst>
          </p:cNvPr>
          <p:cNvSpPr>
            <a:spLocks noChangeAspect="1"/>
          </p:cNvSpPr>
          <p:nvPr userDrawn="1"/>
        </p:nvSpPr>
        <p:spPr>
          <a:xfrm>
            <a:off x="370251" y="361950"/>
            <a:ext cx="8403497" cy="4572000"/>
          </a:xfrm>
          <a:custGeom>
            <a:avLst/>
            <a:gdLst>
              <a:gd name="connsiteX0" fmla="*/ 1928462 w 11724601"/>
              <a:gd name="connsiteY0" fmla="*/ 0 h 6378877"/>
              <a:gd name="connsiteX1" fmla="*/ 2150982 w 11724601"/>
              <a:gd name="connsiteY1" fmla="*/ 0 h 6378877"/>
              <a:gd name="connsiteX2" fmla="*/ 2526627 w 11724601"/>
              <a:gd name="connsiteY2" fmla="*/ 0 h 6378877"/>
              <a:gd name="connsiteX3" fmla="*/ 7586894 w 11724601"/>
              <a:gd name="connsiteY3" fmla="*/ 0 h 6378877"/>
              <a:gd name="connsiteX4" fmla="*/ 9563421 w 11724601"/>
              <a:gd name="connsiteY4" fmla="*/ 0 h 6378877"/>
              <a:gd name="connsiteX5" fmla="*/ 9563421 w 11724601"/>
              <a:gd name="connsiteY5" fmla="*/ 1 h 6378877"/>
              <a:gd name="connsiteX6" fmla="*/ 9618216 w 11724601"/>
              <a:gd name="connsiteY6" fmla="*/ 1 h 6378877"/>
              <a:gd name="connsiteX7" fmla="*/ 9796063 w 11724601"/>
              <a:gd name="connsiteY7" fmla="*/ 1 h 6378877"/>
              <a:gd name="connsiteX8" fmla="*/ 9974650 w 11724601"/>
              <a:gd name="connsiteY8" fmla="*/ 103033 h 6378877"/>
              <a:gd name="connsiteX9" fmla="*/ 11696989 w 11724601"/>
              <a:gd name="connsiteY9" fmla="*/ 3086202 h 6378877"/>
              <a:gd name="connsiteX10" fmla="*/ 11696989 w 11724601"/>
              <a:gd name="connsiteY10" fmla="*/ 3292265 h 6378877"/>
              <a:gd name="connsiteX11" fmla="*/ 9974857 w 11724601"/>
              <a:gd name="connsiteY11" fmla="*/ 6275709 h 6378877"/>
              <a:gd name="connsiteX12" fmla="*/ 9796202 w 11724601"/>
              <a:gd name="connsiteY12" fmla="*/ 6378877 h 6378877"/>
              <a:gd name="connsiteX13" fmla="*/ 9618216 w 11724601"/>
              <a:gd name="connsiteY13" fmla="*/ 6378877 h 6378877"/>
              <a:gd name="connsiteX14" fmla="*/ 9197974 w 11724601"/>
              <a:gd name="connsiteY14" fmla="*/ 6378877 h 6378877"/>
              <a:gd name="connsiteX15" fmla="*/ 9197974 w 11724601"/>
              <a:gd name="connsiteY15" fmla="*/ 6378876 h 6378877"/>
              <a:gd name="connsiteX16" fmla="*/ 7586894 w 11724601"/>
              <a:gd name="connsiteY16" fmla="*/ 6378876 h 6378877"/>
              <a:gd name="connsiteX17" fmla="*/ 4127483 w 11724601"/>
              <a:gd name="connsiteY17" fmla="*/ 6378876 h 6378877"/>
              <a:gd name="connsiteX18" fmla="*/ 2526627 w 11724601"/>
              <a:gd name="connsiteY18" fmla="*/ 6378876 h 6378877"/>
              <a:gd name="connsiteX19" fmla="*/ 2150982 w 11724601"/>
              <a:gd name="connsiteY19" fmla="*/ 6378876 h 6378877"/>
              <a:gd name="connsiteX20" fmla="*/ 2093130 w 11724601"/>
              <a:gd name="connsiteY20" fmla="*/ 6378876 h 6378877"/>
              <a:gd name="connsiteX21" fmla="*/ 1928462 w 11724601"/>
              <a:gd name="connsiteY21" fmla="*/ 6378876 h 6378877"/>
              <a:gd name="connsiteX22" fmla="*/ 1749875 w 11724601"/>
              <a:gd name="connsiteY22" fmla="*/ 6275845 h 6378877"/>
              <a:gd name="connsiteX23" fmla="*/ 27606 w 11724601"/>
              <a:gd name="connsiteY23" fmla="*/ 3292539 h 6378877"/>
              <a:gd name="connsiteX24" fmla="*/ 27606 w 11724601"/>
              <a:gd name="connsiteY24" fmla="*/ 3086476 h 6378877"/>
              <a:gd name="connsiteX25" fmla="*/ 1749875 w 11724601"/>
              <a:gd name="connsiteY25" fmla="*/ 103031 h 6378877"/>
              <a:gd name="connsiteX26" fmla="*/ 1928462 w 11724601"/>
              <a:gd name="connsiteY26" fmla="*/ 0 h 6378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724601" h="6378877">
                <a:moveTo>
                  <a:pt x="1928462" y="0"/>
                </a:moveTo>
                <a:lnTo>
                  <a:pt x="2150982" y="0"/>
                </a:lnTo>
                <a:lnTo>
                  <a:pt x="2526627" y="0"/>
                </a:lnTo>
                <a:lnTo>
                  <a:pt x="7586894" y="0"/>
                </a:lnTo>
                <a:lnTo>
                  <a:pt x="9563421" y="0"/>
                </a:lnTo>
                <a:lnTo>
                  <a:pt x="9563421" y="1"/>
                </a:lnTo>
                <a:lnTo>
                  <a:pt x="9618216" y="1"/>
                </a:lnTo>
                <a:lnTo>
                  <a:pt x="9796063" y="1"/>
                </a:lnTo>
                <a:cubicBezTo>
                  <a:pt x="9869731" y="-46"/>
                  <a:pt x="9937821" y="39235"/>
                  <a:pt x="9974650" y="103033"/>
                </a:cubicBezTo>
                <a:lnTo>
                  <a:pt x="11696989" y="3086202"/>
                </a:lnTo>
                <a:cubicBezTo>
                  <a:pt x="11733805" y="3149957"/>
                  <a:pt x="11733805" y="3228509"/>
                  <a:pt x="11696989" y="3292265"/>
                </a:cubicBezTo>
                <a:lnTo>
                  <a:pt x="9974857" y="6275709"/>
                </a:lnTo>
                <a:cubicBezTo>
                  <a:pt x="9938047" y="6339581"/>
                  <a:pt x="9869923" y="6378946"/>
                  <a:pt x="9796202" y="6378877"/>
                </a:cubicBezTo>
                <a:lnTo>
                  <a:pt x="9618216" y="6378877"/>
                </a:lnTo>
                <a:lnTo>
                  <a:pt x="9197974" y="6378877"/>
                </a:lnTo>
                <a:lnTo>
                  <a:pt x="9197974" y="6378876"/>
                </a:lnTo>
                <a:lnTo>
                  <a:pt x="7586894" y="6378876"/>
                </a:lnTo>
                <a:lnTo>
                  <a:pt x="4127483" y="6378876"/>
                </a:lnTo>
                <a:lnTo>
                  <a:pt x="2526627" y="6378876"/>
                </a:lnTo>
                <a:lnTo>
                  <a:pt x="2150982" y="6378876"/>
                </a:lnTo>
                <a:lnTo>
                  <a:pt x="2093130" y="6378876"/>
                </a:lnTo>
                <a:lnTo>
                  <a:pt x="1928462" y="6378876"/>
                </a:lnTo>
                <a:cubicBezTo>
                  <a:pt x="1854795" y="6378945"/>
                  <a:pt x="1786706" y="6339642"/>
                  <a:pt x="1749875" y="6275845"/>
                </a:cubicBezTo>
                <a:lnTo>
                  <a:pt x="27606" y="3292539"/>
                </a:lnTo>
                <a:cubicBezTo>
                  <a:pt x="-9203" y="3228783"/>
                  <a:pt x="-9203" y="3150232"/>
                  <a:pt x="27606" y="3086476"/>
                </a:cubicBezTo>
                <a:lnTo>
                  <a:pt x="1749875" y="103031"/>
                </a:lnTo>
                <a:cubicBezTo>
                  <a:pt x="1786767" y="39297"/>
                  <a:pt x="1854817" y="38"/>
                  <a:pt x="192846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49" name="Title 5">
            <a:extLst>
              <a:ext uri="{FF2B5EF4-FFF2-40B4-BE49-F238E27FC236}">
                <a16:creationId xmlns:a16="http://schemas.microsoft.com/office/drawing/2014/main" id="{3585B4EB-04F7-A64B-A6C3-A53563778058}"/>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Statement Slide - Hexagon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0" name="Text Placeholder 46">
            <a:extLst>
              <a:ext uri="{FF2B5EF4-FFF2-40B4-BE49-F238E27FC236}">
                <a16:creationId xmlns:a16="http://schemas.microsoft.com/office/drawing/2014/main" id="{663E789B-CEAF-7840-957E-E938853110EB}"/>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2" name="TextBox 11">
            <a:extLst>
              <a:ext uri="{FF2B5EF4-FFF2-40B4-BE49-F238E27FC236}">
                <a16:creationId xmlns:a16="http://schemas.microsoft.com/office/drawing/2014/main" id="{842F2191-C299-974D-91C2-625A1B83CA7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br>
              <a:rPr lang="en-US" sz="800" b="0" i="0">
                <a:solidFill>
                  <a:srgbClr val="808080"/>
                </a:solidFill>
                <a:latin typeface="Girl Scout Display Light" panose="02020003000000000000" pitchFamily="18" charset="0"/>
              </a:rPr>
            </a:br>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Text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062214355"/>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tatement Slide - Notched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F906C3B7-72BE-D44C-A66F-33F213323C82}"/>
              </a:ext>
            </a:extLst>
          </p:cNvPr>
          <p:cNvSpPr>
            <a:spLocks noChangeAspect="1"/>
          </p:cNvSpPr>
          <p:nvPr userDrawn="1"/>
        </p:nvSpPr>
        <p:spPr>
          <a:xfrm>
            <a:off x="371433" y="361950"/>
            <a:ext cx="8401133" cy="4572000"/>
          </a:xfrm>
          <a:custGeom>
            <a:avLst/>
            <a:gdLst>
              <a:gd name="connsiteX0" fmla="*/ 9552880 w 11734800"/>
              <a:gd name="connsiteY0" fmla="*/ 0 h 6386222"/>
              <a:gd name="connsiteX1" fmla="*/ 11202297 w 11734800"/>
              <a:gd name="connsiteY1" fmla="*/ 0 h 6386222"/>
              <a:gd name="connsiteX2" fmla="*/ 11230289 w 11734800"/>
              <a:gd name="connsiteY2" fmla="*/ 28052 h 6386222"/>
              <a:gd name="connsiteX3" fmla="*/ 11706749 w 11734800"/>
              <a:gd name="connsiteY3" fmla="*/ 504512 h 6386222"/>
              <a:gd name="connsiteX4" fmla="*/ 11734800 w 11734800"/>
              <a:gd name="connsiteY4" fmla="*/ 532504 h 6386222"/>
              <a:gd name="connsiteX5" fmla="*/ 11734800 w 11734800"/>
              <a:gd name="connsiteY5" fmla="*/ 5853719 h 6386222"/>
              <a:gd name="connsiteX6" fmla="*/ 11706749 w 11734800"/>
              <a:gd name="connsiteY6" fmla="*/ 5881711 h 6386222"/>
              <a:gd name="connsiteX7" fmla="*/ 11230289 w 11734800"/>
              <a:gd name="connsiteY7" fmla="*/ 6358171 h 6386222"/>
              <a:gd name="connsiteX8" fmla="*/ 11202297 w 11734800"/>
              <a:gd name="connsiteY8" fmla="*/ 6386222 h 6386222"/>
              <a:gd name="connsiteX9" fmla="*/ 10091393 w 11734800"/>
              <a:gd name="connsiteY9" fmla="*/ 6386222 h 6386222"/>
              <a:gd name="connsiteX10" fmla="*/ 9552880 w 11734800"/>
              <a:gd name="connsiteY10" fmla="*/ 6386222 h 6386222"/>
              <a:gd name="connsiteX11" fmla="*/ 2181922 w 11734800"/>
              <a:gd name="connsiteY11" fmla="*/ 6386222 h 6386222"/>
              <a:gd name="connsiteX12" fmla="*/ 1643408 w 11734800"/>
              <a:gd name="connsiteY12" fmla="*/ 6386222 h 6386222"/>
              <a:gd name="connsiteX13" fmla="*/ 532504 w 11734800"/>
              <a:gd name="connsiteY13" fmla="*/ 6386222 h 6386222"/>
              <a:gd name="connsiteX14" fmla="*/ 504512 w 11734800"/>
              <a:gd name="connsiteY14" fmla="*/ 6358171 h 6386222"/>
              <a:gd name="connsiteX15" fmla="*/ 28052 w 11734800"/>
              <a:gd name="connsiteY15" fmla="*/ 5881711 h 6386222"/>
              <a:gd name="connsiteX16" fmla="*/ 0 w 11734800"/>
              <a:gd name="connsiteY16" fmla="*/ 5853719 h 6386222"/>
              <a:gd name="connsiteX17" fmla="*/ 0 w 11734800"/>
              <a:gd name="connsiteY17" fmla="*/ 532504 h 6386222"/>
              <a:gd name="connsiteX18" fmla="*/ 28052 w 11734800"/>
              <a:gd name="connsiteY18" fmla="*/ 504512 h 6386222"/>
              <a:gd name="connsiteX19" fmla="*/ 504512 w 11734800"/>
              <a:gd name="connsiteY19" fmla="*/ 28052 h 6386222"/>
              <a:gd name="connsiteX20" fmla="*/ 532504 w 11734800"/>
              <a:gd name="connsiteY20" fmla="*/ 0 h 6386222"/>
              <a:gd name="connsiteX21" fmla="*/ 1643408 w 11734800"/>
              <a:gd name="connsiteY21" fmla="*/ 0 h 6386222"/>
              <a:gd name="connsiteX22" fmla="*/ 2181922 w 11734800"/>
              <a:gd name="connsiteY22" fmla="*/ 0 h 6386222"/>
              <a:gd name="connsiteX23" fmla="*/ 9552880 w 11734800"/>
              <a:gd name="connsiteY23" fmla="*/ 0 h 6386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0" h="6386222">
                <a:moveTo>
                  <a:pt x="9552880" y="0"/>
                </a:moveTo>
                <a:lnTo>
                  <a:pt x="11202297" y="0"/>
                </a:lnTo>
                <a:cubicBezTo>
                  <a:pt x="11217683" y="226"/>
                  <a:pt x="11230097" y="12662"/>
                  <a:pt x="11230289" y="28052"/>
                </a:cubicBezTo>
                <a:cubicBezTo>
                  <a:pt x="11244894" y="284900"/>
                  <a:pt x="11449927" y="489906"/>
                  <a:pt x="11706749" y="504512"/>
                </a:cubicBezTo>
                <a:cubicBezTo>
                  <a:pt x="11722088" y="504858"/>
                  <a:pt x="11734442" y="517180"/>
                  <a:pt x="11734800" y="532504"/>
                </a:cubicBezTo>
                <a:lnTo>
                  <a:pt x="11734800" y="5853719"/>
                </a:lnTo>
                <a:cubicBezTo>
                  <a:pt x="11734561" y="5869105"/>
                  <a:pt x="11722147" y="5881520"/>
                  <a:pt x="11706749" y="5881711"/>
                </a:cubicBezTo>
                <a:cubicBezTo>
                  <a:pt x="11449927" y="5896316"/>
                  <a:pt x="11244894" y="6101350"/>
                  <a:pt x="11230289" y="6358171"/>
                </a:cubicBezTo>
                <a:cubicBezTo>
                  <a:pt x="11229942" y="6373510"/>
                  <a:pt x="11217618" y="6385864"/>
                  <a:pt x="11202297" y="6386222"/>
                </a:cubicBezTo>
                <a:lnTo>
                  <a:pt x="10091393" y="6386222"/>
                </a:lnTo>
                <a:lnTo>
                  <a:pt x="9552880" y="6386222"/>
                </a:lnTo>
                <a:lnTo>
                  <a:pt x="2181922" y="6386222"/>
                </a:lnTo>
                <a:lnTo>
                  <a:pt x="1643408" y="6386222"/>
                </a:lnTo>
                <a:lnTo>
                  <a:pt x="532504" y="6386222"/>
                </a:lnTo>
                <a:cubicBezTo>
                  <a:pt x="517115" y="6385984"/>
                  <a:pt x="504704" y="6373569"/>
                  <a:pt x="504512" y="6358171"/>
                </a:cubicBezTo>
                <a:cubicBezTo>
                  <a:pt x="489906" y="6101350"/>
                  <a:pt x="284901" y="5896316"/>
                  <a:pt x="28052" y="5881711"/>
                </a:cubicBezTo>
                <a:cubicBezTo>
                  <a:pt x="12728" y="5881364"/>
                  <a:pt x="379" y="5869041"/>
                  <a:pt x="0" y="5853719"/>
                </a:cubicBezTo>
                <a:lnTo>
                  <a:pt x="0" y="532504"/>
                </a:lnTo>
                <a:cubicBezTo>
                  <a:pt x="226" y="517115"/>
                  <a:pt x="12663" y="504704"/>
                  <a:pt x="28052" y="504512"/>
                </a:cubicBezTo>
                <a:cubicBezTo>
                  <a:pt x="284901" y="489906"/>
                  <a:pt x="489906" y="284901"/>
                  <a:pt x="504512" y="28052"/>
                </a:cubicBezTo>
                <a:cubicBezTo>
                  <a:pt x="504858" y="12728"/>
                  <a:pt x="517181" y="379"/>
                  <a:pt x="532504" y="0"/>
                </a:cubicBezTo>
                <a:lnTo>
                  <a:pt x="1643408" y="0"/>
                </a:lnTo>
                <a:lnTo>
                  <a:pt x="2181922" y="0"/>
                </a:lnTo>
                <a:lnTo>
                  <a:pt x="955288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Statement Slide - Notched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77940977-0D4A-FA4A-ABD7-DD20F5AA0D6B}"/>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4" name="Title 5">
            <a:extLst>
              <a:ext uri="{FF2B5EF4-FFF2-40B4-BE49-F238E27FC236}">
                <a16:creationId xmlns:a16="http://schemas.microsoft.com/office/drawing/2014/main" id="{BEE8ECA8-C5E1-F14A-8D7F-5C9CA47138AA}"/>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
        <p:nvSpPr>
          <p:cNvPr id="15" name="TextBox 14">
            <a:extLst>
              <a:ext uri="{FF2B5EF4-FFF2-40B4-BE49-F238E27FC236}">
                <a16:creationId xmlns:a16="http://schemas.microsoft.com/office/drawing/2014/main" id="{4E413E50-7BD8-084F-96C1-3D90B0872C0A}"/>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br>
              <a:rPr lang="en-US" sz="800" b="0" i="0">
                <a:solidFill>
                  <a:srgbClr val="808080"/>
                </a:solidFill>
                <a:latin typeface="Girl Scout Display Light" panose="02020003000000000000" pitchFamily="18" charset="0"/>
              </a:rPr>
            </a:br>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Text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174742620"/>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Statement Slide - Oval Shape">
    <p:bg>
      <p:bgPr>
        <a:solidFill>
          <a:schemeClr val="accent1"/>
        </a:solidFill>
        <a:effectLst/>
      </p:bgPr>
    </p:bg>
    <p:spTree>
      <p:nvGrpSpPr>
        <p:cNvPr id="1" name=""/>
        <p:cNvGrpSpPr/>
        <p:nvPr/>
      </p:nvGrpSpPr>
      <p:grpSpPr>
        <a:xfrm>
          <a:off x="0" y="0"/>
          <a:ext cx="0" cy="0"/>
          <a:chOff x="0" y="0"/>
          <a:chExt cx="0" cy="0"/>
        </a:xfrm>
      </p:grpSpPr>
      <p:sp>
        <p:nvSpPr>
          <p:cNvPr id="12" name="Graphic 8">
            <a:extLst>
              <a:ext uri="{FF2B5EF4-FFF2-40B4-BE49-F238E27FC236}">
                <a16:creationId xmlns:a16="http://schemas.microsoft.com/office/drawing/2014/main" id="{039E120C-8CE5-AD49-A2E9-A4F57AFF4554}"/>
              </a:ext>
            </a:extLst>
          </p:cNvPr>
          <p:cNvSpPr>
            <a:spLocks noChangeAspect="1"/>
          </p:cNvSpPr>
          <p:nvPr userDrawn="1"/>
        </p:nvSpPr>
        <p:spPr>
          <a:xfrm>
            <a:off x="381000" y="361950"/>
            <a:ext cx="8382000" cy="4572000"/>
          </a:xfrm>
          <a:custGeom>
            <a:avLst/>
            <a:gdLst>
              <a:gd name="connsiteX0" fmla="*/ 5329047 w 5329047"/>
              <a:gd name="connsiteY0" fmla="*/ 3397250 h 6794500"/>
              <a:gd name="connsiteX1" fmla="*/ 2664524 w 5329047"/>
              <a:gd name="connsiteY1" fmla="*/ 6794500 h 6794500"/>
              <a:gd name="connsiteX2" fmla="*/ 0 w 5329047"/>
              <a:gd name="connsiteY2" fmla="*/ 3397250 h 6794500"/>
              <a:gd name="connsiteX3" fmla="*/ 2664524 w 5329047"/>
              <a:gd name="connsiteY3" fmla="*/ 0 h 6794500"/>
              <a:gd name="connsiteX4" fmla="*/ 5329047 w 5329047"/>
              <a:gd name="connsiteY4" fmla="*/ 3397250 h 679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9047" h="6794500">
                <a:moveTo>
                  <a:pt x="5329047" y="3397250"/>
                </a:moveTo>
                <a:cubicBezTo>
                  <a:pt x="5329047" y="5273500"/>
                  <a:pt x="4136099" y="6794500"/>
                  <a:pt x="2664524" y="6794500"/>
                </a:cubicBezTo>
                <a:cubicBezTo>
                  <a:pt x="1192948" y="6794500"/>
                  <a:pt x="0" y="5273500"/>
                  <a:pt x="0" y="3397250"/>
                </a:cubicBezTo>
                <a:cubicBezTo>
                  <a:pt x="0" y="1521001"/>
                  <a:pt x="1192948" y="0"/>
                  <a:pt x="2664524" y="0"/>
                </a:cubicBezTo>
                <a:cubicBezTo>
                  <a:pt x="4136099" y="0"/>
                  <a:pt x="5329047" y="1521001"/>
                  <a:pt x="5329047" y="3397250"/>
                </a:cubicBezTo>
                <a:close/>
              </a:path>
            </a:pathLst>
          </a:custGeom>
          <a:solidFill>
            <a:schemeClr val="accent2"/>
          </a:solidFill>
          <a:ln w="6350" cap="flat">
            <a:noFill/>
            <a:prstDash val="solid"/>
            <a:miter/>
          </a:ln>
        </p:spPr>
        <p:txBody>
          <a:bodyPr rtlCol="0" anchor="ctr"/>
          <a:lstStyle/>
          <a:p>
            <a:endParaRPr lang="en-US" sz="1013"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Statement Slide - Oval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0" name="Text Placeholder 46">
            <a:extLst>
              <a:ext uri="{FF2B5EF4-FFF2-40B4-BE49-F238E27FC236}">
                <a16:creationId xmlns:a16="http://schemas.microsoft.com/office/drawing/2014/main" id="{06FFD3D6-9FC2-BF49-94B6-7E73B18980AB}"/>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4" name="Title 5">
            <a:extLst>
              <a:ext uri="{FF2B5EF4-FFF2-40B4-BE49-F238E27FC236}">
                <a16:creationId xmlns:a16="http://schemas.microsoft.com/office/drawing/2014/main" id="{57D7FAE1-3717-374C-B986-4A579C97A9A7}"/>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
        <p:nvSpPr>
          <p:cNvPr id="15" name="TextBox 14">
            <a:extLst>
              <a:ext uri="{FF2B5EF4-FFF2-40B4-BE49-F238E27FC236}">
                <a16:creationId xmlns:a16="http://schemas.microsoft.com/office/drawing/2014/main" id="{88F77035-EDA6-1F45-AAE7-AF501132099D}"/>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br>
              <a:rPr lang="en-US" sz="800" b="0" i="0">
                <a:solidFill>
                  <a:srgbClr val="808080"/>
                </a:solidFill>
                <a:latin typeface="Girl Scout Display Light" panose="02020003000000000000" pitchFamily="18" charset="0"/>
              </a:rPr>
            </a:br>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Text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904171929"/>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Statement Slide - Diamond Shape">
    <p:bg>
      <p:bgPr>
        <a:solidFill>
          <a:schemeClr val="accent1"/>
        </a:solidFill>
        <a:effectLst/>
      </p:bgPr>
    </p:bg>
    <p:spTree>
      <p:nvGrpSpPr>
        <p:cNvPr id="1" name=""/>
        <p:cNvGrpSpPr/>
        <p:nvPr/>
      </p:nvGrpSpPr>
      <p:grpSpPr>
        <a:xfrm>
          <a:off x="0" y="0"/>
          <a:ext cx="0" cy="0"/>
          <a:chOff x="0" y="0"/>
          <a:chExt cx="0" cy="0"/>
        </a:xfrm>
      </p:grpSpPr>
      <p:sp>
        <p:nvSpPr>
          <p:cNvPr id="12" name="Graphic 2">
            <a:extLst>
              <a:ext uri="{FF2B5EF4-FFF2-40B4-BE49-F238E27FC236}">
                <a16:creationId xmlns:a16="http://schemas.microsoft.com/office/drawing/2014/main" id="{25DB2DF4-0DD7-E646-86B0-EAB6B8E4A733}"/>
              </a:ext>
            </a:extLst>
          </p:cNvPr>
          <p:cNvSpPr>
            <a:spLocks noChangeAspect="1"/>
          </p:cNvSpPr>
          <p:nvPr userDrawn="1"/>
        </p:nvSpPr>
        <p:spPr>
          <a:xfrm>
            <a:off x="381000" y="361950"/>
            <a:ext cx="8382000" cy="4572000"/>
          </a:xfrm>
          <a:custGeom>
            <a:avLst/>
            <a:gdLst>
              <a:gd name="connsiteX0" fmla="*/ 2457832 w 4915727"/>
              <a:gd name="connsiteY0" fmla="*/ 6794507 h 6794506"/>
              <a:gd name="connsiteX1" fmla="*/ 2513458 w 4915727"/>
              <a:gd name="connsiteY1" fmla="*/ 6765996 h 6794506"/>
              <a:gd name="connsiteX2" fmla="*/ 4896232 w 4915727"/>
              <a:gd name="connsiteY2" fmla="*/ 3457328 h 6794506"/>
              <a:gd name="connsiteX3" fmla="*/ 4897185 w 4915727"/>
              <a:gd name="connsiteY3" fmla="*/ 3338520 h 6794506"/>
              <a:gd name="connsiteX4" fmla="*/ 2513458 w 4915727"/>
              <a:gd name="connsiteY4" fmla="*/ 28518 h 6794506"/>
              <a:gd name="connsiteX5" fmla="*/ 2417829 w 4915727"/>
              <a:gd name="connsiteY5" fmla="*/ 12896 h 6794506"/>
              <a:gd name="connsiteX6" fmla="*/ 2402206 w 4915727"/>
              <a:gd name="connsiteY6" fmla="*/ 28518 h 6794506"/>
              <a:gd name="connsiteX7" fmla="*/ 18543 w 4915727"/>
              <a:gd name="connsiteY7" fmla="*/ 3338520 h 6794506"/>
              <a:gd name="connsiteX8" fmla="*/ 19495 w 4915727"/>
              <a:gd name="connsiteY8" fmla="*/ 3457328 h 6794506"/>
              <a:gd name="connsiteX9" fmla="*/ 2402206 w 4915727"/>
              <a:gd name="connsiteY9" fmla="*/ 6765996 h 6794506"/>
              <a:gd name="connsiteX10" fmla="*/ 2457832 w 4915727"/>
              <a:gd name="connsiteY10" fmla="*/ 6794507 h 679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15727" h="6794506">
                <a:moveTo>
                  <a:pt x="2457832" y="6794507"/>
                </a:moveTo>
                <a:cubicBezTo>
                  <a:pt x="2479871" y="6794466"/>
                  <a:pt x="2500556" y="6783864"/>
                  <a:pt x="2513458" y="6765996"/>
                </a:cubicBezTo>
                <a:cubicBezTo>
                  <a:pt x="2513458" y="6765996"/>
                  <a:pt x="4593274" y="3888556"/>
                  <a:pt x="4896232" y="3457328"/>
                </a:cubicBezTo>
                <a:cubicBezTo>
                  <a:pt x="4921872" y="3421987"/>
                  <a:pt x="4922254" y="3374268"/>
                  <a:pt x="4897185" y="3338520"/>
                </a:cubicBezTo>
                <a:cubicBezTo>
                  <a:pt x="4883532" y="3319470"/>
                  <a:pt x="2513458" y="28518"/>
                  <a:pt x="2513458" y="28518"/>
                </a:cubicBezTo>
                <a:cubicBezTo>
                  <a:pt x="2491365" y="-2203"/>
                  <a:pt x="2448550" y="-9198"/>
                  <a:pt x="2417829" y="12896"/>
                </a:cubicBezTo>
                <a:cubicBezTo>
                  <a:pt x="2411810" y="17224"/>
                  <a:pt x="2406534" y="22500"/>
                  <a:pt x="2402206" y="28518"/>
                </a:cubicBezTo>
                <a:cubicBezTo>
                  <a:pt x="2402206" y="28518"/>
                  <a:pt x="32132" y="3319470"/>
                  <a:pt x="18543" y="3338520"/>
                </a:cubicBezTo>
                <a:cubicBezTo>
                  <a:pt x="-6527" y="3374267"/>
                  <a:pt x="-6144" y="3421987"/>
                  <a:pt x="19495" y="3457328"/>
                </a:cubicBezTo>
                <a:cubicBezTo>
                  <a:pt x="322391" y="3888556"/>
                  <a:pt x="2402206" y="6765996"/>
                  <a:pt x="2402206" y="6765996"/>
                </a:cubicBezTo>
                <a:cubicBezTo>
                  <a:pt x="2415108" y="6783864"/>
                  <a:pt x="2435793" y="6794466"/>
                  <a:pt x="2457832" y="6794507"/>
                </a:cubicBezTo>
                <a:close/>
              </a:path>
            </a:pathLst>
          </a:custGeom>
          <a:solidFill>
            <a:schemeClr val="accent2"/>
          </a:solidFill>
          <a:ln w="6350" cap="flat">
            <a:noFill/>
            <a:prstDash val="solid"/>
            <a:miter/>
          </a:ln>
        </p:spPr>
        <p:txBody>
          <a:bodyPr rtlCol="0" anchor="ctr"/>
          <a:lstStyle/>
          <a:p>
            <a:endParaRPr lang="en-US" sz="1013"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Statement Slide - Diamond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09B250CB-4643-934B-992F-A3A8B755C71E}"/>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4" name="Title 5">
            <a:extLst>
              <a:ext uri="{FF2B5EF4-FFF2-40B4-BE49-F238E27FC236}">
                <a16:creationId xmlns:a16="http://schemas.microsoft.com/office/drawing/2014/main" id="{B8099E4E-03BF-9948-832F-AB1FE83003CD}"/>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
        <p:nvSpPr>
          <p:cNvPr id="15" name="TextBox 14">
            <a:extLst>
              <a:ext uri="{FF2B5EF4-FFF2-40B4-BE49-F238E27FC236}">
                <a16:creationId xmlns:a16="http://schemas.microsoft.com/office/drawing/2014/main" id="{5B514BC9-F668-9E41-9E32-800585772909}"/>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br>
              <a:rPr lang="en-US" sz="800" b="0" i="0">
                <a:solidFill>
                  <a:srgbClr val="808080"/>
                </a:solidFill>
                <a:latin typeface="Girl Scout Display Light" panose="02020003000000000000" pitchFamily="18" charset="0"/>
              </a:rPr>
            </a:br>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Text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520444626"/>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Statement Slide - Capsule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3A62F592-BBA7-7041-83C1-26998B7E0E10}"/>
              </a:ext>
            </a:extLst>
          </p:cNvPr>
          <p:cNvSpPr>
            <a:spLocks noChangeAspect="1"/>
          </p:cNvSpPr>
          <p:nvPr userDrawn="1"/>
        </p:nvSpPr>
        <p:spPr>
          <a:xfrm>
            <a:off x="373869" y="361950"/>
            <a:ext cx="8427231" cy="4572000"/>
          </a:xfrm>
          <a:custGeom>
            <a:avLst/>
            <a:gdLst>
              <a:gd name="connsiteX0" fmla="*/ 8234911 w 11734800"/>
              <a:gd name="connsiteY0" fmla="*/ 0 h 6366445"/>
              <a:gd name="connsiteX1" fmla="*/ 8551577 w 11734800"/>
              <a:gd name="connsiteY1" fmla="*/ 0 h 6366445"/>
              <a:gd name="connsiteX2" fmla="*/ 8551581 w 11734800"/>
              <a:gd name="connsiteY2" fmla="*/ 0 h 6366445"/>
              <a:gd name="connsiteX3" fmla="*/ 8614240 w 11734800"/>
              <a:gd name="connsiteY3" fmla="*/ 0 h 6366445"/>
              <a:gd name="connsiteX4" fmla="*/ 8614240 w 11734800"/>
              <a:gd name="connsiteY4" fmla="*/ 1585 h 6366445"/>
              <a:gd name="connsiteX5" fmla="*/ 8715383 w 11734800"/>
              <a:gd name="connsiteY5" fmla="*/ 4142 h 6366445"/>
              <a:gd name="connsiteX6" fmla="*/ 11734800 w 11734800"/>
              <a:gd name="connsiteY6" fmla="*/ 3183223 h 6366445"/>
              <a:gd name="connsiteX7" fmla="*/ 8715383 w 11734800"/>
              <a:gd name="connsiteY7" fmla="*/ 6362303 h 6366445"/>
              <a:gd name="connsiteX8" fmla="*/ 8614240 w 11734800"/>
              <a:gd name="connsiteY8" fmla="*/ 6364861 h 6366445"/>
              <a:gd name="connsiteX9" fmla="*/ 8614240 w 11734800"/>
              <a:gd name="connsiteY9" fmla="*/ 6366445 h 6366445"/>
              <a:gd name="connsiteX10" fmla="*/ 8551577 w 11734800"/>
              <a:gd name="connsiteY10" fmla="*/ 6366445 h 6366445"/>
              <a:gd name="connsiteX11" fmla="*/ 8234911 w 11734800"/>
              <a:gd name="connsiteY11" fmla="*/ 6366445 h 6366445"/>
              <a:gd name="connsiteX12" fmla="*/ 3499891 w 11734800"/>
              <a:gd name="connsiteY12" fmla="*/ 6366445 h 6366445"/>
              <a:gd name="connsiteX13" fmla="*/ 3183222 w 11734800"/>
              <a:gd name="connsiteY13" fmla="*/ 6366445 h 6366445"/>
              <a:gd name="connsiteX14" fmla="*/ 3087917 w 11734800"/>
              <a:gd name="connsiteY14" fmla="*/ 6366445 h 6366445"/>
              <a:gd name="connsiteX15" fmla="*/ 3087917 w 11734800"/>
              <a:gd name="connsiteY15" fmla="*/ 6364035 h 6366445"/>
              <a:gd name="connsiteX16" fmla="*/ 3019416 w 11734800"/>
              <a:gd name="connsiteY16" fmla="*/ 6362303 h 6366445"/>
              <a:gd name="connsiteX17" fmla="*/ 0 w 11734800"/>
              <a:gd name="connsiteY17" fmla="*/ 3183223 h 6366445"/>
              <a:gd name="connsiteX18" fmla="*/ 3019416 w 11734800"/>
              <a:gd name="connsiteY18" fmla="*/ 4142 h 6366445"/>
              <a:gd name="connsiteX19" fmla="*/ 3087917 w 11734800"/>
              <a:gd name="connsiteY19" fmla="*/ 2410 h 6366445"/>
              <a:gd name="connsiteX20" fmla="*/ 3087917 w 11734800"/>
              <a:gd name="connsiteY20" fmla="*/ 0 h 6366445"/>
              <a:gd name="connsiteX21" fmla="*/ 3183222 w 11734800"/>
              <a:gd name="connsiteY21" fmla="*/ 0 h 6366445"/>
              <a:gd name="connsiteX22" fmla="*/ 3499891 w 11734800"/>
              <a:gd name="connsiteY22" fmla="*/ 0 h 6366445"/>
              <a:gd name="connsiteX23" fmla="*/ 8234911 w 11734800"/>
              <a:gd name="connsiteY23" fmla="*/ 0 h 636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0" h="6366445">
                <a:moveTo>
                  <a:pt x="8234911" y="0"/>
                </a:moveTo>
                <a:lnTo>
                  <a:pt x="8551577" y="0"/>
                </a:lnTo>
                <a:lnTo>
                  <a:pt x="8551581" y="0"/>
                </a:lnTo>
                <a:lnTo>
                  <a:pt x="8614240" y="0"/>
                </a:lnTo>
                <a:lnTo>
                  <a:pt x="8614240" y="1585"/>
                </a:lnTo>
                <a:lnTo>
                  <a:pt x="8715383" y="4142"/>
                </a:lnTo>
                <a:cubicBezTo>
                  <a:pt x="10397282" y="89400"/>
                  <a:pt x="11734800" y="1480139"/>
                  <a:pt x="11734800" y="3183223"/>
                </a:cubicBezTo>
                <a:cubicBezTo>
                  <a:pt x="11734800" y="4886306"/>
                  <a:pt x="10397282" y="6277045"/>
                  <a:pt x="8715383" y="6362303"/>
                </a:cubicBezTo>
                <a:lnTo>
                  <a:pt x="8614240" y="6364861"/>
                </a:lnTo>
                <a:lnTo>
                  <a:pt x="8614240" y="6366445"/>
                </a:lnTo>
                <a:lnTo>
                  <a:pt x="8551577" y="6366445"/>
                </a:lnTo>
                <a:lnTo>
                  <a:pt x="8234911" y="6366445"/>
                </a:lnTo>
                <a:lnTo>
                  <a:pt x="3499891" y="6366445"/>
                </a:lnTo>
                <a:lnTo>
                  <a:pt x="3183222" y="6366445"/>
                </a:lnTo>
                <a:lnTo>
                  <a:pt x="3087917" y="6366445"/>
                </a:lnTo>
                <a:lnTo>
                  <a:pt x="3087917" y="6364035"/>
                </a:lnTo>
                <a:lnTo>
                  <a:pt x="3019416" y="6362303"/>
                </a:lnTo>
                <a:cubicBezTo>
                  <a:pt x="1337516" y="6277045"/>
                  <a:pt x="0" y="4886306"/>
                  <a:pt x="0" y="3183223"/>
                </a:cubicBezTo>
                <a:cubicBezTo>
                  <a:pt x="0" y="1480139"/>
                  <a:pt x="1337516" y="89400"/>
                  <a:pt x="3019416" y="4142"/>
                </a:cubicBezTo>
                <a:lnTo>
                  <a:pt x="3087917" y="2410"/>
                </a:lnTo>
                <a:lnTo>
                  <a:pt x="3087917" y="0"/>
                </a:lnTo>
                <a:lnTo>
                  <a:pt x="3183222" y="0"/>
                </a:lnTo>
                <a:lnTo>
                  <a:pt x="3499891" y="0"/>
                </a:lnTo>
                <a:lnTo>
                  <a:pt x="82349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Statement Slide - Capsule Shape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889951B5-4DA8-844D-A0F6-063FEBC2A596}"/>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4" name="Title 5">
            <a:extLst>
              <a:ext uri="{FF2B5EF4-FFF2-40B4-BE49-F238E27FC236}">
                <a16:creationId xmlns:a16="http://schemas.microsoft.com/office/drawing/2014/main" id="{29AA09E4-1B41-2C44-AE85-D6E84019787C}"/>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a:t>Type here to enter text.</a:t>
            </a:r>
            <a:br>
              <a:rPr lang="en-US"/>
            </a:br>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a:t>
            </a:r>
            <a:br>
              <a:rPr lang="en-US"/>
            </a:br>
            <a:r>
              <a:rPr lang="en-US"/>
              <a:t>error sit </a:t>
            </a:r>
            <a:r>
              <a:rPr lang="en-US" err="1"/>
              <a:t>voluptatem</a:t>
            </a:r>
            <a:r>
              <a:rPr lang="en-US"/>
              <a:t> </a:t>
            </a:r>
            <a:r>
              <a:rPr lang="en-US" err="1"/>
              <a:t>accusantium</a:t>
            </a:r>
            <a:r>
              <a:rPr lang="en-US"/>
              <a:t> </a:t>
            </a:r>
            <a:r>
              <a:rPr lang="en-US" err="1"/>
              <a:t>doloremque</a:t>
            </a:r>
            <a:r>
              <a:rPr lang="en-US"/>
              <a:t>.</a:t>
            </a:r>
          </a:p>
        </p:txBody>
      </p:sp>
      <p:sp>
        <p:nvSpPr>
          <p:cNvPr id="15" name="TextBox 14">
            <a:extLst>
              <a:ext uri="{FF2B5EF4-FFF2-40B4-BE49-F238E27FC236}">
                <a16:creationId xmlns:a16="http://schemas.microsoft.com/office/drawing/2014/main" id="{78EFCA51-C3B8-754A-89E9-1156D9F72876}"/>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br>
              <a:rPr lang="en-US" sz="800" b="0" i="0">
                <a:solidFill>
                  <a:srgbClr val="808080"/>
                </a:solidFill>
                <a:latin typeface="Girl Scout Display Light" panose="02020003000000000000" pitchFamily="18" charset="0"/>
              </a:rPr>
            </a:br>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Text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507235640"/>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ack Cover - Octagon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7"/>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Back Cover Slide – Octagon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5" name="Picture Placeholder 9">
            <a:extLst>
              <a:ext uri="{FF2B5EF4-FFF2-40B4-BE49-F238E27FC236}">
                <a16:creationId xmlns:a16="http://schemas.microsoft.com/office/drawing/2014/main" id="{7D654813-11F5-0A46-804F-9F7212D157DC}"/>
              </a:ext>
            </a:extLst>
          </p:cNvPr>
          <p:cNvSpPr>
            <a:spLocks noGrp="1"/>
          </p:cNvSpPr>
          <p:nvPr>
            <p:ph type="pic" sz="quarter" idx="21" hasCustomPrompt="1"/>
          </p:nvPr>
        </p:nvSpPr>
        <p:spPr>
          <a:xfrm>
            <a:off x="215779" y="157362"/>
            <a:ext cx="4203821" cy="4808560"/>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9" name="Rectangle 18">
            <a:extLst>
              <a:ext uri="{FF2B5EF4-FFF2-40B4-BE49-F238E27FC236}">
                <a16:creationId xmlns:a16="http://schemas.microsoft.com/office/drawing/2014/main" id="{BA3EDE47-36C0-6F40-879F-A5B7342DA487}"/>
              </a:ext>
            </a:extLst>
          </p:cNvPr>
          <p:cNvSpPr/>
          <p:nvPr userDrawn="1"/>
        </p:nvSpPr>
        <p:spPr>
          <a:xfrm>
            <a:off x="4572000" y="0"/>
            <a:ext cx="4572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E2D1E6B5-CA5E-FA45-9F70-6BF134B4A746}"/>
              </a:ext>
            </a:extLst>
          </p:cNvPr>
          <p:cNvSpPr/>
          <p:nvPr userDrawn="1"/>
        </p:nvSpPr>
        <p:spPr>
          <a:xfrm>
            <a:off x="4747913" y="193190"/>
            <a:ext cx="4222162" cy="2184349"/>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b="0" i="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44CEFB27-A490-D04D-AB42-23CCAB0C87A7}"/>
              </a:ext>
            </a:extLst>
          </p:cNvPr>
          <p:cNvSpPr/>
          <p:nvPr userDrawn="1"/>
        </p:nvSpPr>
        <p:spPr>
          <a:xfrm>
            <a:off x="4730750" y="2743200"/>
            <a:ext cx="4222750" cy="222885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4739108" y="3777465"/>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a:t>Presenter Name:</a:t>
            </a:r>
            <a:br>
              <a:rPr lang="en-US"/>
            </a:br>
            <a:r>
              <a:rPr lang="en-US"/>
              <a:t>Presenter Title:</a:t>
            </a:r>
            <a:br>
              <a:rPr lang="en-US"/>
            </a:br>
            <a:r>
              <a:rPr lang="en-US"/>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4739109" y="3079856"/>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a:t>Thank You</a:t>
            </a:r>
          </a:p>
        </p:txBody>
      </p:sp>
      <p:sp>
        <p:nvSpPr>
          <p:cNvPr id="14" name="TextBox 13">
            <a:extLst>
              <a:ext uri="{FF2B5EF4-FFF2-40B4-BE49-F238E27FC236}">
                <a16:creationId xmlns:a16="http://schemas.microsoft.com/office/drawing/2014/main" id="{6EB38301-C1E3-E347-A722-AF9AAF43329B}"/>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Octagon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Salutation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32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Presenter Info</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5541631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Back Cover - Barrel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3CA3669-0846-214B-8649-F378AD0C89C4}"/>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Back Cover Slide - Barrel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4" name="Picture Placeholder 10">
            <a:extLst>
              <a:ext uri="{FF2B5EF4-FFF2-40B4-BE49-F238E27FC236}">
                <a16:creationId xmlns:a16="http://schemas.microsoft.com/office/drawing/2014/main" id="{1631C05C-37F7-1545-A20A-417445B77733}"/>
              </a:ext>
            </a:extLst>
          </p:cNvPr>
          <p:cNvSpPr>
            <a:spLocks noGrp="1"/>
          </p:cNvSpPr>
          <p:nvPr>
            <p:ph type="pic" sz="quarter" idx="21" hasCustomPrompt="1"/>
          </p:nvPr>
        </p:nvSpPr>
        <p:spPr>
          <a:xfrm>
            <a:off x="196850" y="195251"/>
            <a:ext cx="4222750" cy="4781525"/>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9" name="Rectangle 18">
            <a:extLst>
              <a:ext uri="{FF2B5EF4-FFF2-40B4-BE49-F238E27FC236}">
                <a16:creationId xmlns:a16="http://schemas.microsoft.com/office/drawing/2014/main" id="{2814C37A-AF7A-BD42-986A-B062F0EB9B27}"/>
              </a:ext>
            </a:extLst>
          </p:cNvPr>
          <p:cNvSpPr/>
          <p:nvPr userDrawn="1"/>
        </p:nvSpPr>
        <p:spPr>
          <a:xfrm>
            <a:off x="4572000" y="0"/>
            <a:ext cx="4572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10711BAE-31A7-9C44-AB58-6B085AE25F35}"/>
              </a:ext>
            </a:extLst>
          </p:cNvPr>
          <p:cNvSpPr/>
          <p:nvPr userDrawn="1"/>
        </p:nvSpPr>
        <p:spPr>
          <a:xfrm>
            <a:off x="4747913" y="193190"/>
            <a:ext cx="4222162" cy="2184349"/>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b="0" i="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8CCE84EA-616A-994B-B06D-A127CC6B2D0A}"/>
              </a:ext>
            </a:extLst>
          </p:cNvPr>
          <p:cNvSpPr/>
          <p:nvPr userDrawn="1"/>
        </p:nvSpPr>
        <p:spPr>
          <a:xfrm>
            <a:off x="4730750" y="2743200"/>
            <a:ext cx="4222750" cy="222885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Text Book" panose="02020003000000000000" pitchFamily="18" charset="0"/>
            </a:endParaRPr>
          </a:p>
        </p:txBody>
      </p:sp>
      <p:sp>
        <p:nvSpPr>
          <p:cNvPr id="23" name="Text Placeholder 46">
            <a:extLst>
              <a:ext uri="{FF2B5EF4-FFF2-40B4-BE49-F238E27FC236}">
                <a16:creationId xmlns:a16="http://schemas.microsoft.com/office/drawing/2014/main" id="{C9EFC6DB-3ABB-2A4A-B725-1FC737B678E1}"/>
              </a:ext>
            </a:extLst>
          </p:cNvPr>
          <p:cNvSpPr>
            <a:spLocks noGrp="1"/>
          </p:cNvSpPr>
          <p:nvPr>
            <p:ph type="body" sz="quarter" idx="15" hasCustomPrompt="1"/>
          </p:nvPr>
        </p:nvSpPr>
        <p:spPr>
          <a:xfrm>
            <a:off x="4739108" y="3777465"/>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a:t>Presenter Name:</a:t>
            </a:r>
            <a:br>
              <a:rPr lang="en-US"/>
            </a:br>
            <a:r>
              <a:rPr lang="en-US"/>
              <a:t>Presenter Title:</a:t>
            </a:r>
            <a:br>
              <a:rPr lang="en-US"/>
            </a:br>
            <a:r>
              <a:rPr lang="en-US"/>
              <a:t>Contact Info:</a:t>
            </a:r>
          </a:p>
        </p:txBody>
      </p:sp>
      <p:sp>
        <p:nvSpPr>
          <p:cNvPr id="13" name="Title 5">
            <a:extLst>
              <a:ext uri="{FF2B5EF4-FFF2-40B4-BE49-F238E27FC236}">
                <a16:creationId xmlns:a16="http://schemas.microsoft.com/office/drawing/2014/main" id="{B595E830-3BF9-C440-8FC6-267750525889}"/>
              </a:ext>
            </a:extLst>
          </p:cNvPr>
          <p:cNvSpPr>
            <a:spLocks noGrp="1"/>
          </p:cNvSpPr>
          <p:nvPr>
            <p:ph type="title" hasCustomPrompt="1"/>
          </p:nvPr>
        </p:nvSpPr>
        <p:spPr>
          <a:xfrm>
            <a:off x="4739109" y="3079856"/>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a:t>Thank You</a:t>
            </a:r>
          </a:p>
        </p:txBody>
      </p:sp>
      <p:sp>
        <p:nvSpPr>
          <p:cNvPr id="15" name="TextBox 14">
            <a:extLst>
              <a:ext uri="{FF2B5EF4-FFF2-40B4-BE49-F238E27FC236}">
                <a16:creationId xmlns:a16="http://schemas.microsoft.com/office/drawing/2014/main" id="{DD66FBB7-64D6-6A40-9BA8-D2D1C782F8E8}"/>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Barrel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Salutation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32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Presenter Info</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9688066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Back Cover - Pennant Frame">
    <p:bg>
      <p:bgPr>
        <a:solidFill>
          <a:schemeClr val="accent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DB65293-7845-DF42-8148-ECB7C12F29F2}"/>
              </a:ext>
            </a:extLst>
          </p:cNvPr>
          <p:cNvSpPr/>
          <p:nvPr userDrawn="1"/>
        </p:nvSpPr>
        <p:spPr>
          <a:xfrm>
            <a:off x="4572000" y="0"/>
            <a:ext cx="4572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25" name="Freeform 24">
            <a:extLst>
              <a:ext uri="{FF2B5EF4-FFF2-40B4-BE49-F238E27FC236}">
                <a16:creationId xmlns:a16="http://schemas.microsoft.com/office/drawing/2014/main" id="{18168A92-0A15-5E49-9586-D98024FDB0AA}"/>
              </a:ext>
            </a:extLst>
          </p:cNvPr>
          <p:cNvSpPr/>
          <p:nvPr userDrawn="1"/>
        </p:nvSpPr>
        <p:spPr>
          <a:xfrm>
            <a:off x="4747913" y="193190"/>
            <a:ext cx="4222162" cy="2184349"/>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b="0" i="0">
              <a:latin typeface="Girl Scout Display Light" panose="02020003000000000000" pitchFamily="18" charset="0"/>
            </a:endParaRPr>
          </a:p>
        </p:txBody>
      </p:sp>
      <p:sp>
        <p:nvSpPr>
          <p:cNvPr id="3" name="Rounded Rectangle 2">
            <a:extLst>
              <a:ext uri="{FF2B5EF4-FFF2-40B4-BE49-F238E27FC236}">
                <a16:creationId xmlns:a16="http://schemas.microsoft.com/office/drawing/2014/main" id="{E77DAAD5-E7A7-7B49-A630-4583EEB2AF3C}"/>
              </a:ext>
            </a:extLst>
          </p:cNvPr>
          <p:cNvSpPr/>
          <p:nvPr userDrawn="1"/>
        </p:nvSpPr>
        <p:spPr>
          <a:xfrm>
            <a:off x="4730750" y="2743200"/>
            <a:ext cx="4222750" cy="222885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13" name="Rectangle 12">
            <a:extLst>
              <a:ext uri="{FF2B5EF4-FFF2-40B4-BE49-F238E27FC236}">
                <a16:creationId xmlns:a16="http://schemas.microsoft.com/office/drawing/2014/main" id="{9D4E58EF-DD3D-5846-8306-FA76B74F7CB1}"/>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Back Cover Slide - Pennant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7" name="Text Placeholder 46">
            <a:extLst>
              <a:ext uri="{FF2B5EF4-FFF2-40B4-BE49-F238E27FC236}">
                <a16:creationId xmlns:a16="http://schemas.microsoft.com/office/drawing/2014/main" id="{AC89DE94-99BF-844B-B35D-413C01C7B0E7}"/>
              </a:ext>
            </a:extLst>
          </p:cNvPr>
          <p:cNvSpPr>
            <a:spLocks noGrp="1"/>
          </p:cNvSpPr>
          <p:nvPr>
            <p:ph type="body" sz="quarter" idx="15" hasCustomPrompt="1"/>
          </p:nvPr>
        </p:nvSpPr>
        <p:spPr>
          <a:xfrm>
            <a:off x="4739108" y="3777465"/>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a:t>Presenter Name:</a:t>
            </a:r>
            <a:br>
              <a:rPr lang="en-US"/>
            </a:br>
            <a:r>
              <a:rPr lang="en-US"/>
              <a:t>Presenter Title:</a:t>
            </a:r>
            <a:br>
              <a:rPr lang="en-US"/>
            </a:br>
            <a:r>
              <a:rPr lang="en-US"/>
              <a:t>Contact Info:</a:t>
            </a:r>
          </a:p>
        </p:txBody>
      </p:sp>
      <p:sp>
        <p:nvSpPr>
          <p:cNvPr id="26" name="Picture Placeholder 9">
            <a:extLst>
              <a:ext uri="{FF2B5EF4-FFF2-40B4-BE49-F238E27FC236}">
                <a16:creationId xmlns:a16="http://schemas.microsoft.com/office/drawing/2014/main" id="{0C00AB2E-84DC-0346-8B1A-BFDD78C22C08}"/>
              </a:ext>
            </a:extLst>
          </p:cNvPr>
          <p:cNvSpPr>
            <a:spLocks noGrp="1"/>
          </p:cNvSpPr>
          <p:nvPr>
            <p:ph type="pic" sz="quarter" idx="21" hasCustomPrompt="1"/>
          </p:nvPr>
        </p:nvSpPr>
        <p:spPr>
          <a:xfrm>
            <a:off x="189574" y="171449"/>
            <a:ext cx="4230026" cy="4800600"/>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4" name="Title 5">
            <a:extLst>
              <a:ext uri="{FF2B5EF4-FFF2-40B4-BE49-F238E27FC236}">
                <a16:creationId xmlns:a16="http://schemas.microsoft.com/office/drawing/2014/main" id="{D1BE508B-91E0-8D4D-AF73-270A263FFF6B}"/>
              </a:ext>
            </a:extLst>
          </p:cNvPr>
          <p:cNvSpPr>
            <a:spLocks noGrp="1"/>
          </p:cNvSpPr>
          <p:nvPr>
            <p:ph type="title" hasCustomPrompt="1"/>
          </p:nvPr>
        </p:nvSpPr>
        <p:spPr>
          <a:xfrm>
            <a:off x="4739109" y="3079856"/>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a:t>Thank You</a:t>
            </a:r>
          </a:p>
        </p:txBody>
      </p:sp>
      <p:sp>
        <p:nvSpPr>
          <p:cNvPr id="18" name="TextBox 17">
            <a:extLst>
              <a:ext uri="{FF2B5EF4-FFF2-40B4-BE49-F238E27FC236}">
                <a16:creationId xmlns:a16="http://schemas.microsoft.com/office/drawing/2014/main" id="{E7D5B80E-FC3B-8C44-8AEF-6404DDC06E17}"/>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Pennant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Salutation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32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Presenter Info</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3611082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Back Cover - Hexagon Frame">
    <p:bg>
      <p:bgPr>
        <a:solidFill>
          <a:schemeClr val="accent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DB65293-7845-DF42-8148-ECB7C12F29F2}"/>
              </a:ext>
            </a:extLst>
          </p:cNvPr>
          <p:cNvSpPr/>
          <p:nvPr userDrawn="1"/>
        </p:nvSpPr>
        <p:spPr>
          <a:xfrm>
            <a:off x="4572000" y="0"/>
            <a:ext cx="4572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25" name="Freeform 24">
            <a:extLst>
              <a:ext uri="{FF2B5EF4-FFF2-40B4-BE49-F238E27FC236}">
                <a16:creationId xmlns:a16="http://schemas.microsoft.com/office/drawing/2014/main" id="{18168A92-0A15-5E49-9586-D98024FDB0AA}"/>
              </a:ext>
            </a:extLst>
          </p:cNvPr>
          <p:cNvSpPr/>
          <p:nvPr userDrawn="1"/>
        </p:nvSpPr>
        <p:spPr>
          <a:xfrm>
            <a:off x="4747913" y="193190"/>
            <a:ext cx="4222162" cy="2184349"/>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b="0" i="0">
              <a:latin typeface="Girl Scout Display Light" panose="02020003000000000000" pitchFamily="18" charset="0"/>
            </a:endParaRPr>
          </a:p>
        </p:txBody>
      </p:sp>
      <p:sp>
        <p:nvSpPr>
          <p:cNvPr id="3" name="Rounded Rectangle 2">
            <a:extLst>
              <a:ext uri="{FF2B5EF4-FFF2-40B4-BE49-F238E27FC236}">
                <a16:creationId xmlns:a16="http://schemas.microsoft.com/office/drawing/2014/main" id="{E77DAAD5-E7A7-7B49-A630-4583EEB2AF3C}"/>
              </a:ext>
            </a:extLst>
          </p:cNvPr>
          <p:cNvSpPr/>
          <p:nvPr userDrawn="1"/>
        </p:nvSpPr>
        <p:spPr>
          <a:xfrm>
            <a:off x="4730750" y="2743200"/>
            <a:ext cx="4222750" cy="222885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13" name="Rectangle 12">
            <a:extLst>
              <a:ext uri="{FF2B5EF4-FFF2-40B4-BE49-F238E27FC236}">
                <a16:creationId xmlns:a16="http://schemas.microsoft.com/office/drawing/2014/main" id="{9D4E58EF-DD3D-5846-8306-FA76B74F7CB1}"/>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Back Cover Slide - Hexagon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7" name="Text Placeholder 46">
            <a:extLst>
              <a:ext uri="{FF2B5EF4-FFF2-40B4-BE49-F238E27FC236}">
                <a16:creationId xmlns:a16="http://schemas.microsoft.com/office/drawing/2014/main" id="{AC89DE94-99BF-844B-B35D-413C01C7B0E7}"/>
              </a:ext>
            </a:extLst>
          </p:cNvPr>
          <p:cNvSpPr>
            <a:spLocks noGrp="1"/>
          </p:cNvSpPr>
          <p:nvPr>
            <p:ph type="body" sz="quarter" idx="15" hasCustomPrompt="1"/>
          </p:nvPr>
        </p:nvSpPr>
        <p:spPr>
          <a:xfrm>
            <a:off x="4739108" y="3777465"/>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a:t>Presenter Name:</a:t>
            </a:r>
            <a:br>
              <a:rPr lang="en-US"/>
            </a:br>
            <a:r>
              <a:rPr lang="en-US"/>
              <a:t>Presenter Title:</a:t>
            </a:r>
            <a:br>
              <a:rPr lang="en-US"/>
            </a:br>
            <a:r>
              <a:rPr lang="en-US"/>
              <a:t>Contact Info:</a:t>
            </a:r>
          </a:p>
        </p:txBody>
      </p:sp>
      <p:sp>
        <p:nvSpPr>
          <p:cNvPr id="12" name="Picture Placeholder 8">
            <a:extLst>
              <a:ext uri="{FF2B5EF4-FFF2-40B4-BE49-F238E27FC236}">
                <a16:creationId xmlns:a16="http://schemas.microsoft.com/office/drawing/2014/main" id="{15CD6924-C9D7-DF4B-917B-6E7BEE9F7C1F}"/>
              </a:ext>
            </a:extLst>
          </p:cNvPr>
          <p:cNvSpPr>
            <a:spLocks noGrp="1"/>
          </p:cNvSpPr>
          <p:nvPr>
            <p:ph type="pic" sz="quarter" idx="21" hasCustomPrompt="1"/>
          </p:nvPr>
        </p:nvSpPr>
        <p:spPr>
          <a:xfrm>
            <a:off x="196849" y="171450"/>
            <a:ext cx="4222751" cy="4794910"/>
          </a:xfrm>
          <a:custGeom>
            <a:avLst/>
            <a:gdLst>
              <a:gd name="connsiteX0" fmla="*/ 1449285 w 4222751"/>
              <a:gd name="connsiteY0" fmla="*/ 0 h 4794910"/>
              <a:gd name="connsiteX1" fmla="*/ 2438400 w 4222751"/>
              <a:gd name="connsiteY1" fmla="*/ 0 h 4794910"/>
              <a:gd name="connsiteX2" fmla="*/ 2438400 w 4222751"/>
              <a:gd name="connsiteY2" fmla="*/ 1653 h 4794910"/>
              <a:gd name="connsiteX3" fmla="*/ 2773466 w 4222751"/>
              <a:gd name="connsiteY3" fmla="*/ 1653 h 4794910"/>
              <a:gd name="connsiteX4" fmla="*/ 2907983 w 4222751"/>
              <a:gd name="connsiteY4" fmla="*/ 79191 h 4794910"/>
              <a:gd name="connsiteX5" fmla="*/ 4202045 w 4222751"/>
              <a:gd name="connsiteY5" fmla="*/ 2320743 h 4794910"/>
              <a:gd name="connsiteX6" fmla="*/ 4202045 w 4222751"/>
              <a:gd name="connsiteY6" fmla="*/ 2475819 h 4794910"/>
              <a:gd name="connsiteX7" fmla="*/ 2907395 w 4222751"/>
              <a:gd name="connsiteY7" fmla="*/ 4717372 h 4794910"/>
              <a:gd name="connsiteX8" fmla="*/ 2773466 w 4222751"/>
              <a:gd name="connsiteY8" fmla="*/ 4794910 h 4794910"/>
              <a:gd name="connsiteX9" fmla="*/ 1784351 w 4222751"/>
              <a:gd name="connsiteY9" fmla="*/ 4794910 h 4794910"/>
              <a:gd name="connsiteX10" fmla="*/ 1784351 w 4222751"/>
              <a:gd name="connsiteY10" fmla="*/ 4793257 h 4794910"/>
              <a:gd name="connsiteX11" fmla="*/ 1449285 w 4222751"/>
              <a:gd name="connsiteY11" fmla="*/ 4793257 h 4794910"/>
              <a:gd name="connsiteX12" fmla="*/ 1314768 w 4222751"/>
              <a:gd name="connsiteY12" fmla="*/ 4715719 h 4794910"/>
              <a:gd name="connsiteX13" fmla="*/ 20706 w 4222751"/>
              <a:gd name="connsiteY13" fmla="*/ 2474167 h 4794910"/>
              <a:gd name="connsiteX14" fmla="*/ 20706 w 4222751"/>
              <a:gd name="connsiteY14" fmla="*/ 2319091 h 4794910"/>
              <a:gd name="connsiteX15" fmla="*/ 1315356 w 4222751"/>
              <a:gd name="connsiteY15" fmla="*/ 77538 h 4794910"/>
              <a:gd name="connsiteX16" fmla="*/ 1449285 w 4222751"/>
              <a:gd name="connsiteY16" fmla="*/ 0 h 47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22751" h="4794910">
                <a:moveTo>
                  <a:pt x="1449285" y="0"/>
                </a:moveTo>
                <a:lnTo>
                  <a:pt x="2438400" y="0"/>
                </a:lnTo>
                <a:lnTo>
                  <a:pt x="2438400" y="1653"/>
                </a:lnTo>
                <a:lnTo>
                  <a:pt x="2773466" y="1653"/>
                </a:lnTo>
                <a:cubicBezTo>
                  <a:pt x="2828683" y="1653"/>
                  <a:pt x="2879787" y="31023"/>
                  <a:pt x="2907983" y="79191"/>
                </a:cubicBezTo>
                <a:lnTo>
                  <a:pt x="4202045" y="2320743"/>
                </a:lnTo>
                <a:cubicBezTo>
                  <a:pt x="4229653" y="2368911"/>
                  <a:pt x="4229653" y="2427652"/>
                  <a:pt x="4202045" y="2475819"/>
                </a:cubicBezTo>
                <a:lnTo>
                  <a:pt x="2907395" y="4717372"/>
                </a:lnTo>
                <a:cubicBezTo>
                  <a:pt x="2879787" y="4764952"/>
                  <a:pt x="2828683" y="4794910"/>
                  <a:pt x="2773466" y="4794910"/>
                </a:cubicBezTo>
                <a:lnTo>
                  <a:pt x="1784351" y="4794910"/>
                </a:lnTo>
                <a:lnTo>
                  <a:pt x="1784351" y="4793257"/>
                </a:lnTo>
                <a:lnTo>
                  <a:pt x="1449285" y="4793257"/>
                </a:lnTo>
                <a:cubicBezTo>
                  <a:pt x="1394068" y="4793257"/>
                  <a:pt x="1342964" y="4763887"/>
                  <a:pt x="1314768" y="4715719"/>
                </a:cubicBezTo>
                <a:lnTo>
                  <a:pt x="20706" y="2474167"/>
                </a:lnTo>
                <a:cubicBezTo>
                  <a:pt x="-6902" y="2425999"/>
                  <a:pt x="-6902" y="2367258"/>
                  <a:pt x="20706" y="2319091"/>
                </a:cubicBezTo>
                <a:lnTo>
                  <a:pt x="1315356" y="77538"/>
                </a:lnTo>
                <a:cubicBezTo>
                  <a:pt x="1342964" y="29958"/>
                  <a:pt x="1394068" y="0"/>
                  <a:pt x="144928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4" name="Title 5">
            <a:extLst>
              <a:ext uri="{FF2B5EF4-FFF2-40B4-BE49-F238E27FC236}">
                <a16:creationId xmlns:a16="http://schemas.microsoft.com/office/drawing/2014/main" id="{77BA094F-35EA-7545-AF12-8FF701576C02}"/>
              </a:ext>
            </a:extLst>
          </p:cNvPr>
          <p:cNvSpPr>
            <a:spLocks noGrp="1"/>
          </p:cNvSpPr>
          <p:nvPr>
            <p:ph type="title" hasCustomPrompt="1"/>
          </p:nvPr>
        </p:nvSpPr>
        <p:spPr>
          <a:xfrm>
            <a:off x="4739109" y="3079856"/>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a:t>Thank You</a:t>
            </a:r>
          </a:p>
        </p:txBody>
      </p:sp>
      <p:sp>
        <p:nvSpPr>
          <p:cNvPr id="18" name="TextBox 17">
            <a:extLst>
              <a:ext uri="{FF2B5EF4-FFF2-40B4-BE49-F238E27FC236}">
                <a16:creationId xmlns:a16="http://schemas.microsoft.com/office/drawing/2014/main" id="{F5281AC4-C469-CE4C-8BAC-20C6C51D9749}"/>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Hexagon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Salutation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32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Presenter Info</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1185770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ack Cover - Notched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95620CA-3EA4-7C48-A083-A51493C5440E}"/>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52400" y="-433137"/>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Back Cover Slide - Notched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5" name="Picture Placeholder 9">
            <a:extLst>
              <a:ext uri="{FF2B5EF4-FFF2-40B4-BE49-F238E27FC236}">
                <a16:creationId xmlns:a16="http://schemas.microsoft.com/office/drawing/2014/main" id="{636B1B2B-6A5F-AD42-B28C-6E136F1932BA}"/>
              </a:ext>
            </a:extLst>
          </p:cNvPr>
          <p:cNvSpPr>
            <a:spLocks noGrp="1"/>
          </p:cNvSpPr>
          <p:nvPr>
            <p:ph type="pic" sz="quarter" idx="21" hasCustomPrompt="1"/>
          </p:nvPr>
        </p:nvSpPr>
        <p:spPr>
          <a:xfrm>
            <a:off x="196850" y="171449"/>
            <a:ext cx="4222750" cy="4813028"/>
          </a:xfrm>
          <a:custGeom>
            <a:avLst/>
            <a:gdLst>
              <a:gd name="connsiteX0" fmla="*/ 599613 w 4222750"/>
              <a:gd name="connsiteY0" fmla="*/ 0 h 4813028"/>
              <a:gd name="connsiteX1" fmla="*/ 2127250 w 4222750"/>
              <a:gd name="connsiteY1" fmla="*/ 0 h 4813028"/>
              <a:gd name="connsiteX2" fmla="*/ 2717305 w 4222750"/>
              <a:gd name="connsiteY2" fmla="*/ 0 h 4813028"/>
              <a:gd name="connsiteX3" fmla="*/ 3622676 w 4222750"/>
              <a:gd name="connsiteY3" fmla="*/ 0 h 4813028"/>
              <a:gd name="connsiteX4" fmla="*/ 3704970 w 4222750"/>
              <a:gd name="connsiteY4" fmla="*/ 74566 h 4813028"/>
              <a:gd name="connsiteX5" fmla="*/ 4158439 w 4222750"/>
              <a:gd name="connsiteY5" fmla="*/ 516241 h 4813028"/>
              <a:gd name="connsiteX6" fmla="*/ 4158285 w 4222750"/>
              <a:gd name="connsiteY6" fmla="*/ 516138 h 4813028"/>
              <a:gd name="connsiteX7" fmla="*/ 4222750 w 4222750"/>
              <a:gd name="connsiteY7" fmla="*/ 598279 h 4813028"/>
              <a:gd name="connsiteX8" fmla="*/ 4222750 w 4222750"/>
              <a:gd name="connsiteY8" fmla="*/ 4214646 h 4813028"/>
              <a:gd name="connsiteX9" fmla="*/ 4158594 w 4222750"/>
              <a:gd name="connsiteY9" fmla="*/ 4296787 h 4813028"/>
              <a:gd name="connsiteX10" fmla="*/ 3705125 w 4222750"/>
              <a:gd name="connsiteY10" fmla="*/ 4738462 h 4813028"/>
              <a:gd name="connsiteX11" fmla="*/ 3622985 w 4222750"/>
              <a:gd name="connsiteY11" fmla="*/ 4813028 h 4813028"/>
              <a:gd name="connsiteX12" fmla="*/ 2717305 w 4222750"/>
              <a:gd name="connsiteY12" fmla="*/ 4813028 h 4813028"/>
              <a:gd name="connsiteX13" fmla="*/ 2127250 w 4222750"/>
              <a:gd name="connsiteY13" fmla="*/ 4813028 h 4813028"/>
              <a:gd name="connsiteX14" fmla="*/ 599459 w 4222750"/>
              <a:gd name="connsiteY14" fmla="*/ 4813028 h 4813028"/>
              <a:gd name="connsiteX15" fmla="*/ 517628 w 4222750"/>
              <a:gd name="connsiteY15" fmla="*/ 4738462 h 4813028"/>
              <a:gd name="connsiteX16" fmla="*/ 64159 w 4222750"/>
              <a:gd name="connsiteY16" fmla="*/ 4296787 h 4813028"/>
              <a:gd name="connsiteX17" fmla="*/ 3 w 4222750"/>
              <a:gd name="connsiteY17" fmla="*/ 4214646 h 4813028"/>
              <a:gd name="connsiteX18" fmla="*/ 3 w 4222750"/>
              <a:gd name="connsiteY18" fmla="*/ 598279 h 4813028"/>
              <a:gd name="connsiteX19" fmla="*/ 64313 w 4222750"/>
              <a:gd name="connsiteY19" fmla="*/ 516241 h 4813028"/>
              <a:gd name="connsiteX20" fmla="*/ 517782 w 4222750"/>
              <a:gd name="connsiteY20" fmla="*/ 74566 h 4813028"/>
              <a:gd name="connsiteX21" fmla="*/ 599613 w 4222750"/>
              <a:gd name="connsiteY21" fmla="*/ 0 h 48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750" h="4813028">
                <a:moveTo>
                  <a:pt x="599613" y="0"/>
                </a:moveTo>
                <a:lnTo>
                  <a:pt x="2127250" y="0"/>
                </a:lnTo>
                <a:lnTo>
                  <a:pt x="2717305" y="0"/>
                </a:lnTo>
                <a:lnTo>
                  <a:pt x="3622676" y="0"/>
                </a:lnTo>
                <a:cubicBezTo>
                  <a:pt x="3665034" y="429"/>
                  <a:pt x="3700379" y="32457"/>
                  <a:pt x="3704970" y="74566"/>
                </a:cubicBezTo>
                <a:cubicBezTo>
                  <a:pt x="3744597" y="382930"/>
                  <a:pt x="4028943" y="485322"/>
                  <a:pt x="4158439" y="516241"/>
                </a:cubicBezTo>
                <a:lnTo>
                  <a:pt x="4158285" y="516138"/>
                </a:lnTo>
                <a:cubicBezTo>
                  <a:pt x="4196139" y="525383"/>
                  <a:pt x="4222770" y="559311"/>
                  <a:pt x="4222750" y="598279"/>
                </a:cubicBezTo>
                <a:lnTo>
                  <a:pt x="4222750" y="4214646"/>
                </a:lnTo>
                <a:cubicBezTo>
                  <a:pt x="4222914" y="4253563"/>
                  <a:pt x="4196392" y="4287522"/>
                  <a:pt x="4158594" y="4296787"/>
                </a:cubicBezTo>
                <a:cubicBezTo>
                  <a:pt x="4029252" y="4327758"/>
                  <a:pt x="3744907" y="4430099"/>
                  <a:pt x="3705125" y="4738462"/>
                </a:cubicBezTo>
                <a:cubicBezTo>
                  <a:pt x="3699405" y="4780461"/>
                  <a:pt x="3665292" y="4813028"/>
                  <a:pt x="3622985" y="4813028"/>
                </a:cubicBezTo>
                <a:lnTo>
                  <a:pt x="2717305" y="4813028"/>
                </a:lnTo>
                <a:lnTo>
                  <a:pt x="2127250" y="4813028"/>
                </a:lnTo>
                <a:lnTo>
                  <a:pt x="599459" y="4813028"/>
                </a:lnTo>
                <a:cubicBezTo>
                  <a:pt x="557270" y="4812389"/>
                  <a:pt x="522173" y="4780409"/>
                  <a:pt x="517628" y="4738462"/>
                </a:cubicBezTo>
                <a:cubicBezTo>
                  <a:pt x="478001" y="4430099"/>
                  <a:pt x="193655" y="4327706"/>
                  <a:pt x="64159" y="4296787"/>
                </a:cubicBezTo>
                <a:cubicBezTo>
                  <a:pt x="26297" y="4287625"/>
                  <a:pt x="-276" y="4253604"/>
                  <a:pt x="3" y="4214646"/>
                </a:cubicBezTo>
                <a:lnTo>
                  <a:pt x="3" y="598279"/>
                </a:lnTo>
                <a:cubicBezTo>
                  <a:pt x="-98" y="559357"/>
                  <a:pt x="26492" y="525434"/>
                  <a:pt x="64313" y="516241"/>
                </a:cubicBezTo>
                <a:cubicBezTo>
                  <a:pt x="193655" y="485271"/>
                  <a:pt x="478001" y="382930"/>
                  <a:pt x="517782" y="74566"/>
                </a:cubicBezTo>
                <a:cubicBezTo>
                  <a:pt x="522328" y="32619"/>
                  <a:pt x="557425" y="639"/>
                  <a:pt x="599613" y="0"/>
                </a:cubicBezTo>
                <a:close/>
              </a:path>
            </a:pathLst>
          </a:custGeom>
          <a:solidFill>
            <a:schemeClr val="tx2"/>
          </a:solidFill>
        </p:spPr>
        <p:txBody>
          <a:bodyPr wrap="square" anchor="ctr">
            <a:noAutofit/>
          </a:bodyPr>
          <a:lstStyle>
            <a:lvl1pPr marL="0" marR="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Click icon to add image</a:t>
            </a:r>
          </a:p>
        </p:txBody>
      </p:sp>
      <p:sp>
        <p:nvSpPr>
          <p:cNvPr id="19" name="Rectangle 18">
            <a:extLst>
              <a:ext uri="{FF2B5EF4-FFF2-40B4-BE49-F238E27FC236}">
                <a16:creationId xmlns:a16="http://schemas.microsoft.com/office/drawing/2014/main" id="{F8D1B7C5-866A-0447-9F98-E3E1EA384060}"/>
              </a:ext>
            </a:extLst>
          </p:cNvPr>
          <p:cNvSpPr/>
          <p:nvPr userDrawn="1"/>
        </p:nvSpPr>
        <p:spPr>
          <a:xfrm>
            <a:off x="4572000" y="0"/>
            <a:ext cx="4572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E8FDA05A-9D01-D845-B7D1-60DDC18B7CB3}"/>
              </a:ext>
            </a:extLst>
          </p:cNvPr>
          <p:cNvSpPr/>
          <p:nvPr userDrawn="1"/>
        </p:nvSpPr>
        <p:spPr>
          <a:xfrm>
            <a:off x="4747913" y="193190"/>
            <a:ext cx="4222162" cy="2184349"/>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b="0" i="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023279B9-7333-A440-8AAF-FF5CF21D4632}"/>
              </a:ext>
            </a:extLst>
          </p:cNvPr>
          <p:cNvSpPr/>
          <p:nvPr userDrawn="1"/>
        </p:nvSpPr>
        <p:spPr>
          <a:xfrm>
            <a:off x="4730750" y="2743200"/>
            <a:ext cx="4222750" cy="222885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4A49E5D3-B8BB-C740-A56A-9B5C4445D9BB}"/>
              </a:ext>
            </a:extLst>
          </p:cNvPr>
          <p:cNvSpPr>
            <a:spLocks noGrp="1"/>
          </p:cNvSpPr>
          <p:nvPr>
            <p:ph type="body" sz="quarter" idx="15" hasCustomPrompt="1"/>
          </p:nvPr>
        </p:nvSpPr>
        <p:spPr>
          <a:xfrm>
            <a:off x="4739108" y="3777465"/>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a:t>Presenter Name:</a:t>
            </a:r>
            <a:br>
              <a:rPr lang="en-US"/>
            </a:br>
            <a:r>
              <a:rPr lang="en-US"/>
              <a:t>Presenter Title:</a:t>
            </a:r>
            <a:br>
              <a:rPr lang="en-US"/>
            </a:br>
            <a:r>
              <a:rPr lang="en-US"/>
              <a:t>Contact Info:</a:t>
            </a:r>
          </a:p>
        </p:txBody>
      </p:sp>
      <p:sp>
        <p:nvSpPr>
          <p:cNvPr id="13" name="Title 5">
            <a:extLst>
              <a:ext uri="{FF2B5EF4-FFF2-40B4-BE49-F238E27FC236}">
                <a16:creationId xmlns:a16="http://schemas.microsoft.com/office/drawing/2014/main" id="{05F813E5-29A1-4046-AD3E-F8B502DD65A6}"/>
              </a:ext>
            </a:extLst>
          </p:cNvPr>
          <p:cNvSpPr>
            <a:spLocks noGrp="1"/>
          </p:cNvSpPr>
          <p:nvPr>
            <p:ph type="title" hasCustomPrompt="1"/>
          </p:nvPr>
        </p:nvSpPr>
        <p:spPr>
          <a:xfrm>
            <a:off x="4739109" y="3079856"/>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a:t>Thank You</a:t>
            </a:r>
          </a:p>
        </p:txBody>
      </p:sp>
      <p:sp>
        <p:nvSpPr>
          <p:cNvPr id="14" name="TextBox 13">
            <a:extLst>
              <a:ext uri="{FF2B5EF4-FFF2-40B4-BE49-F238E27FC236}">
                <a16:creationId xmlns:a16="http://schemas.microsoft.com/office/drawing/2014/main" id="{E9C4F6A0-2981-0B40-9D51-1DE44ADBCC4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Notched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Salutation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32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Presenter Info</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5167536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Back Cover - Oval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0587FD6-17A8-6249-B45B-9C5F375313B5}"/>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7"/>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Back Cover Slide - Oval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5" name="Picture Placeholder 9">
            <a:extLst>
              <a:ext uri="{FF2B5EF4-FFF2-40B4-BE49-F238E27FC236}">
                <a16:creationId xmlns:a16="http://schemas.microsoft.com/office/drawing/2014/main" id="{EEEB6EA4-9EDC-1E4E-B43A-74EBEB77E5F8}"/>
              </a:ext>
            </a:extLst>
          </p:cNvPr>
          <p:cNvSpPr>
            <a:spLocks noGrp="1"/>
          </p:cNvSpPr>
          <p:nvPr>
            <p:ph type="pic" sz="quarter" idx="21" hasCustomPrompt="1"/>
          </p:nvPr>
        </p:nvSpPr>
        <p:spPr>
          <a:xfrm>
            <a:off x="190501" y="151551"/>
            <a:ext cx="4229100" cy="4819874"/>
          </a:xfrm>
          <a:custGeom>
            <a:avLst/>
            <a:gdLst>
              <a:gd name="connsiteX0" fmla="*/ 1925395 w 3850789"/>
              <a:gd name="connsiteY0" fmla="*/ 0 h 4819874"/>
              <a:gd name="connsiteX1" fmla="*/ 3850789 w 3850789"/>
              <a:gd name="connsiteY1" fmla="*/ 2409937 h 4819874"/>
              <a:gd name="connsiteX2" fmla="*/ 1925395 w 3850789"/>
              <a:gd name="connsiteY2" fmla="*/ 4819874 h 4819874"/>
              <a:gd name="connsiteX3" fmla="*/ 0 w 3850789"/>
              <a:gd name="connsiteY3" fmla="*/ 2409937 h 4819874"/>
              <a:gd name="connsiteX4" fmla="*/ 1925395 w 3850789"/>
              <a:gd name="connsiteY4" fmla="*/ 0 h 481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789" h="4819874">
                <a:moveTo>
                  <a:pt x="1925395" y="0"/>
                </a:moveTo>
                <a:cubicBezTo>
                  <a:pt x="2988795" y="0"/>
                  <a:pt x="3850789" y="1078832"/>
                  <a:pt x="3850789" y="2409937"/>
                </a:cubicBezTo>
                <a:cubicBezTo>
                  <a:pt x="3850789" y="3741043"/>
                  <a:pt x="2988795" y="4819874"/>
                  <a:pt x="1925395" y="4819874"/>
                </a:cubicBezTo>
                <a:cubicBezTo>
                  <a:pt x="861995" y="4819874"/>
                  <a:pt x="0" y="3741043"/>
                  <a:pt x="0" y="2409937"/>
                </a:cubicBezTo>
                <a:cubicBezTo>
                  <a:pt x="0" y="1078832"/>
                  <a:pt x="861995" y="0"/>
                  <a:pt x="192539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9" name="Rectangle 18">
            <a:extLst>
              <a:ext uri="{FF2B5EF4-FFF2-40B4-BE49-F238E27FC236}">
                <a16:creationId xmlns:a16="http://schemas.microsoft.com/office/drawing/2014/main" id="{1FECBE2D-8B4B-D149-81F4-F3E8CDF52A75}"/>
              </a:ext>
            </a:extLst>
          </p:cNvPr>
          <p:cNvSpPr/>
          <p:nvPr userDrawn="1"/>
        </p:nvSpPr>
        <p:spPr>
          <a:xfrm>
            <a:off x="4572000" y="0"/>
            <a:ext cx="4572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00E162F1-94F9-BD41-B4AE-5196E1C66D24}"/>
              </a:ext>
            </a:extLst>
          </p:cNvPr>
          <p:cNvSpPr/>
          <p:nvPr userDrawn="1"/>
        </p:nvSpPr>
        <p:spPr>
          <a:xfrm>
            <a:off x="4747913" y="193190"/>
            <a:ext cx="4222162" cy="2184349"/>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b="0" i="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D40EB2FA-B786-BE44-B490-BC257D7D16E2}"/>
              </a:ext>
            </a:extLst>
          </p:cNvPr>
          <p:cNvSpPr/>
          <p:nvPr userDrawn="1"/>
        </p:nvSpPr>
        <p:spPr>
          <a:xfrm>
            <a:off x="4730750" y="2743200"/>
            <a:ext cx="4222750" cy="222885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22" name="Title 5">
            <a:extLst>
              <a:ext uri="{FF2B5EF4-FFF2-40B4-BE49-F238E27FC236}">
                <a16:creationId xmlns:a16="http://schemas.microsoft.com/office/drawing/2014/main" id="{530A3B54-32E4-2744-950D-45C6311D682B}"/>
              </a:ext>
            </a:extLst>
          </p:cNvPr>
          <p:cNvSpPr>
            <a:spLocks noGrp="1"/>
          </p:cNvSpPr>
          <p:nvPr>
            <p:ph type="title" hasCustomPrompt="1"/>
          </p:nvPr>
        </p:nvSpPr>
        <p:spPr>
          <a:xfrm>
            <a:off x="4739109" y="3079856"/>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a:t>Thank You</a:t>
            </a:r>
          </a:p>
        </p:txBody>
      </p:sp>
      <p:sp>
        <p:nvSpPr>
          <p:cNvPr id="23" name="Text Placeholder 46">
            <a:extLst>
              <a:ext uri="{FF2B5EF4-FFF2-40B4-BE49-F238E27FC236}">
                <a16:creationId xmlns:a16="http://schemas.microsoft.com/office/drawing/2014/main" id="{51C6153B-41D6-3E46-9C48-C30B941A5D59}"/>
              </a:ext>
            </a:extLst>
          </p:cNvPr>
          <p:cNvSpPr>
            <a:spLocks noGrp="1"/>
          </p:cNvSpPr>
          <p:nvPr>
            <p:ph type="body" sz="quarter" idx="15" hasCustomPrompt="1"/>
          </p:nvPr>
        </p:nvSpPr>
        <p:spPr>
          <a:xfrm>
            <a:off x="4739108" y="3777465"/>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a:t>Presenter Name:</a:t>
            </a:r>
            <a:br>
              <a:rPr lang="en-US"/>
            </a:br>
            <a:r>
              <a:rPr lang="en-US"/>
              <a:t>Presenter Title:</a:t>
            </a:r>
            <a:br>
              <a:rPr lang="en-US"/>
            </a:br>
            <a:r>
              <a:rPr lang="en-US"/>
              <a:t>Contact Info:</a:t>
            </a:r>
          </a:p>
        </p:txBody>
      </p:sp>
      <p:sp>
        <p:nvSpPr>
          <p:cNvPr id="13" name="TextBox 12">
            <a:extLst>
              <a:ext uri="{FF2B5EF4-FFF2-40B4-BE49-F238E27FC236}">
                <a16:creationId xmlns:a16="http://schemas.microsoft.com/office/drawing/2014/main" id="{62DDBA89-7652-A447-836F-A033349E6B43}"/>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Oval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Salutation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32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Presenter Info</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26757606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Back Cover - Diamond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0587FD6-17A8-6249-B45B-9C5F375313B5}"/>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7"/>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Back Cover Slide - Diamond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9" name="Rectangle 18">
            <a:extLst>
              <a:ext uri="{FF2B5EF4-FFF2-40B4-BE49-F238E27FC236}">
                <a16:creationId xmlns:a16="http://schemas.microsoft.com/office/drawing/2014/main" id="{1FECBE2D-8B4B-D149-81F4-F3E8CDF52A75}"/>
              </a:ext>
            </a:extLst>
          </p:cNvPr>
          <p:cNvSpPr/>
          <p:nvPr userDrawn="1"/>
        </p:nvSpPr>
        <p:spPr>
          <a:xfrm>
            <a:off x="4572000" y="0"/>
            <a:ext cx="4572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00E162F1-94F9-BD41-B4AE-5196E1C66D24}"/>
              </a:ext>
            </a:extLst>
          </p:cNvPr>
          <p:cNvSpPr/>
          <p:nvPr userDrawn="1"/>
        </p:nvSpPr>
        <p:spPr>
          <a:xfrm>
            <a:off x="4747913" y="193190"/>
            <a:ext cx="4222162" cy="2184349"/>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b="0" i="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D40EB2FA-B786-BE44-B490-BC257D7D16E2}"/>
              </a:ext>
            </a:extLst>
          </p:cNvPr>
          <p:cNvSpPr/>
          <p:nvPr userDrawn="1"/>
        </p:nvSpPr>
        <p:spPr>
          <a:xfrm>
            <a:off x="4730750" y="2743200"/>
            <a:ext cx="4222750" cy="222885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51C6153B-41D6-3E46-9C48-C30B941A5D59}"/>
              </a:ext>
            </a:extLst>
          </p:cNvPr>
          <p:cNvSpPr>
            <a:spLocks noGrp="1"/>
          </p:cNvSpPr>
          <p:nvPr>
            <p:ph type="body" sz="quarter" idx="15" hasCustomPrompt="1"/>
          </p:nvPr>
        </p:nvSpPr>
        <p:spPr>
          <a:xfrm>
            <a:off x="4739108" y="3777465"/>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a:t>Presenter Name:</a:t>
            </a:r>
            <a:br>
              <a:rPr lang="en-US"/>
            </a:br>
            <a:r>
              <a:rPr lang="en-US"/>
              <a:t>Presenter Title:</a:t>
            </a:r>
            <a:br>
              <a:rPr lang="en-US"/>
            </a:br>
            <a:r>
              <a:rPr lang="en-US"/>
              <a:t>Contact Info:</a:t>
            </a:r>
          </a:p>
        </p:txBody>
      </p:sp>
      <p:sp>
        <p:nvSpPr>
          <p:cNvPr id="14" name="Picture Placeholder 9">
            <a:extLst>
              <a:ext uri="{FF2B5EF4-FFF2-40B4-BE49-F238E27FC236}">
                <a16:creationId xmlns:a16="http://schemas.microsoft.com/office/drawing/2014/main" id="{361F03FA-4917-5545-818F-CCC6FD6D0BF1}"/>
              </a:ext>
            </a:extLst>
          </p:cNvPr>
          <p:cNvSpPr>
            <a:spLocks noGrp="1"/>
          </p:cNvSpPr>
          <p:nvPr>
            <p:ph type="pic" sz="quarter" idx="21" hasCustomPrompt="1"/>
          </p:nvPr>
        </p:nvSpPr>
        <p:spPr>
          <a:xfrm>
            <a:off x="183423" y="181229"/>
            <a:ext cx="4205154" cy="4841054"/>
          </a:xfrm>
          <a:custGeom>
            <a:avLst/>
            <a:gdLst>
              <a:gd name="connsiteX0" fmla="*/ 2126598 w 4205154"/>
              <a:gd name="connsiteY0" fmla="*/ 729 h 4841054"/>
              <a:gd name="connsiteX1" fmla="*/ 2171044 w 4205154"/>
              <a:gd name="connsiteY1" fmla="*/ 23951 h 4841054"/>
              <a:gd name="connsiteX2" fmla="*/ 4191844 w 4205154"/>
              <a:gd name="connsiteY2" fmla="*/ 2385667 h 4841054"/>
              <a:gd name="connsiteX3" fmla="*/ 4191844 w 4205154"/>
              <a:gd name="connsiteY3" fmla="*/ 2455725 h 4841054"/>
              <a:gd name="connsiteX4" fmla="*/ 2170432 w 4205154"/>
              <a:gd name="connsiteY4" fmla="*/ 4817441 h 4841054"/>
              <a:gd name="connsiteX5" fmla="*/ 2155744 w 4205154"/>
              <a:gd name="connsiteY5" fmla="*/ 4829895 h 4841054"/>
              <a:gd name="connsiteX6" fmla="*/ 2060273 w 4205154"/>
              <a:gd name="connsiteY6" fmla="*/ 4817441 h 4841054"/>
              <a:gd name="connsiteX7" fmla="*/ 13770 w 4205154"/>
              <a:gd name="connsiteY7" fmla="*/ 2460395 h 4841054"/>
              <a:gd name="connsiteX8" fmla="*/ 13770 w 4205154"/>
              <a:gd name="connsiteY8" fmla="*/ 2389819 h 4841054"/>
              <a:gd name="connsiteX9" fmla="*/ 2060273 w 4205154"/>
              <a:gd name="connsiteY9" fmla="*/ 23951 h 4841054"/>
              <a:gd name="connsiteX10" fmla="*/ 2076185 w 4205154"/>
              <a:gd name="connsiteY10" fmla="*/ 10978 h 4841054"/>
              <a:gd name="connsiteX11" fmla="*/ 2126598 w 4205154"/>
              <a:gd name="connsiteY11" fmla="*/ 729 h 484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5154" h="4841054">
                <a:moveTo>
                  <a:pt x="2126598" y="729"/>
                </a:moveTo>
                <a:cubicBezTo>
                  <a:pt x="2143810" y="3064"/>
                  <a:pt x="2160028" y="10978"/>
                  <a:pt x="2171044" y="23951"/>
                </a:cubicBezTo>
                <a:lnTo>
                  <a:pt x="4191844" y="2385667"/>
                </a:lnTo>
                <a:cubicBezTo>
                  <a:pt x="4209591" y="2406425"/>
                  <a:pt x="4209591" y="2434967"/>
                  <a:pt x="4191844" y="2455725"/>
                </a:cubicBezTo>
                <a:lnTo>
                  <a:pt x="2170432" y="4817441"/>
                </a:lnTo>
                <a:cubicBezTo>
                  <a:pt x="2166148" y="4822111"/>
                  <a:pt x="2161252" y="4826263"/>
                  <a:pt x="2155744" y="4829895"/>
                </a:cubicBezTo>
                <a:cubicBezTo>
                  <a:pt x="2125145" y="4848577"/>
                  <a:pt x="2082305" y="4843388"/>
                  <a:pt x="2060273" y="4817441"/>
                </a:cubicBezTo>
                <a:lnTo>
                  <a:pt x="13770" y="2460395"/>
                </a:lnTo>
                <a:cubicBezTo>
                  <a:pt x="-4590" y="2439637"/>
                  <a:pt x="-4590" y="2411095"/>
                  <a:pt x="13770" y="2389819"/>
                </a:cubicBezTo>
                <a:lnTo>
                  <a:pt x="2060273" y="23951"/>
                </a:lnTo>
                <a:cubicBezTo>
                  <a:pt x="2065169" y="19281"/>
                  <a:pt x="2070065" y="14610"/>
                  <a:pt x="2076185" y="10978"/>
                </a:cubicBezTo>
                <a:cubicBezTo>
                  <a:pt x="2091179" y="1637"/>
                  <a:pt x="2109386" y="-1606"/>
                  <a:pt x="2126598" y="729"/>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3" name="Title 5">
            <a:extLst>
              <a:ext uri="{FF2B5EF4-FFF2-40B4-BE49-F238E27FC236}">
                <a16:creationId xmlns:a16="http://schemas.microsoft.com/office/drawing/2014/main" id="{85C6F856-2BF4-4748-84F9-D3313E92FDE6}"/>
              </a:ext>
            </a:extLst>
          </p:cNvPr>
          <p:cNvSpPr>
            <a:spLocks noGrp="1"/>
          </p:cNvSpPr>
          <p:nvPr>
            <p:ph type="title" hasCustomPrompt="1"/>
          </p:nvPr>
        </p:nvSpPr>
        <p:spPr>
          <a:xfrm>
            <a:off x="4739109" y="3079856"/>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a:t>Thank You</a:t>
            </a:r>
          </a:p>
        </p:txBody>
      </p:sp>
      <p:sp>
        <p:nvSpPr>
          <p:cNvPr id="15" name="TextBox 14">
            <a:extLst>
              <a:ext uri="{FF2B5EF4-FFF2-40B4-BE49-F238E27FC236}">
                <a16:creationId xmlns:a16="http://schemas.microsoft.com/office/drawing/2014/main" id="{38ADF16F-7023-574E-AC1D-A657DC737EA3}"/>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Diamond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Salutation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32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Presenter Info</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6376689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Back Cover - Arch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A94FD83-4DDC-134A-A50E-F4A6574F214D}"/>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7"/>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Back Cover Slide - Arch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5" name="Picture Placeholder 9">
            <a:extLst>
              <a:ext uri="{FF2B5EF4-FFF2-40B4-BE49-F238E27FC236}">
                <a16:creationId xmlns:a16="http://schemas.microsoft.com/office/drawing/2014/main" id="{DB036761-1C06-C143-B069-08A410CFA184}"/>
              </a:ext>
            </a:extLst>
          </p:cNvPr>
          <p:cNvSpPr>
            <a:spLocks noGrp="1"/>
          </p:cNvSpPr>
          <p:nvPr>
            <p:ph type="pic" sz="quarter" idx="21" hasCustomPrompt="1"/>
          </p:nvPr>
        </p:nvSpPr>
        <p:spPr>
          <a:xfrm>
            <a:off x="243679" y="194893"/>
            <a:ext cx="4175921" cy="4767985"/>
          </a:xfrm>
          <a:custGeom>
            <a:avLst/>
            <a:gdLst>
              <a:gd name="connsiteX0" fmla="*/ 2087706 w 4175921"/>
              <a:gd name="connsiteY0" fmla="*/ 0 h 4767985"/>
              <a:gd name="connsiteX1" fmla="*/ 4175921 w 4175921"/>
              <a:gd name="connsiteY1" fmla="*/ 2084337 h 4767985"/>
              <a:gd name="connsiteX2" fmla="*/ 4175412 w 4175921"/>
              <a:gd name="connsiteY2" fmla="*/ 2084337 h 4767985"/>
              <a:gd name="connsiteX3" fmla="*/ 4175412 w 4175921"/>
              <a:gd name="connsiteY3" fmla="*/ 4641600 h 4767985"/>
              <a:gd name="connsiteX4" fmla="*/ 4049038 w 4175921"/>
              <a:gd name="connsiteY4" fmla="*/ 4767985 h 4767985"/>
              <a:gd name="connsiteX5" fmla="*/ 126883 w 4175921"/>
              <a:gd name="connsiteY5" fmla="*/ 4767985 h 4767985"/>
              <a:gd name="connsiteX6" fmla="*/ 510 w 4175921"/>
              <a:gd name="connsiteY6" fmla="*/ 4641600 h 4767985"/>
              <a:gd name="connsiteX7" fmla="*/ 0 w 4175921"/>
              <a:gd name="connsiteY7" fmla="*/ 2084337 h 4767985"/>
              <a:gd name="connsiteX8" fmla="*/ 2087706 w 4175921"/>
              <a:gd name="connsiteY8" fmla="*/ 0 h 476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5921" h="4767985">
                <a:moveTo>
                  <a:pt x="2087706" y="0"/>
                </a:moveTo>
                <a:cubicBezTo>
                  <a:pt x="3240862" y="0"/>
                  <a:pt x="4175921" y="933110"/>
                  <a:pt x="4175921" y="2084337"/>
                </a:cubicBezTo>
                <a:lnTo>
                  <a:pt x="4175412" y="2084337"/>
                </a:lnTo>
                <a:lnTo>
                  <a:pt x="4175412" y="4641600"/>
                </a:lnTo>
                <a:cubicBezTo>
                  <a:pt x="4175412" y="4711417"/>
                  <a:pt x="4118850" y="4767985"/>
                  <a:pt x="4049038" y="4767985"/>
                </a:cubicBezTo>
                <a:lnTo>
                  <a:pt x="126883" y="4767985"/>
                </a:lnTo>
                <a:cubicBezTo>
                  <a:pt x="57072" y="4767985"/>
                  <a:pt x="510" y="4711417"/>
                  <a:pt x="510" y="4641600"/>
                </a:cubicBezTo>
                <a:lnTo>
                  <a:pt x="0" y="2084337"/>
                </a:lnTo>
                <a:cubicBezTo>
                  <a:pt x="0" y="933110"/>
                  <a:pt x="934550" y="0"/>
                  <a:pt x="2087706"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9" name="Rectangle 18">
            <a:extLst>
              <a:ext uri="{FF2B5EF4-FFF2-40B4-BE49-F238E27FC236}">
                <a16:creationId xmlns:a16="http://schemas.microsoft.com/office/drawing/2014/main" id="{59CE07E8-832C-064B-A1C6-A1B16C8C8096}"/>
              </a:ext>
            </a:extLst>
          </p:cNvPr>
          <p:cNvSpPr/>
          <p:nvPr userDrawn="1"/>
        </p:nvSpPr>
        <p:spPr>
          <a:xfrm>
            <a:off x="4572000" y="0"/>
            <a:ext cx="4572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8A11F0F8-67CE-8546-8BC4-04BCD2C83D4E}"/>
              </a:ext>
            </a:extLst>
          </p:cNvPr>
          <p:cNvSpPr/>
          <p:nvPr userDrawn="1"/>
        </p:nvSpPr>
        <p:spPr>
          <a:xfrm>
            <a:off x="4747913" y="193190"/>
            <a:ext cx="4222162" cy="2184349"/>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b="0" i="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424E0484-0BF3-CD4A-98C7-61A201DFD6F9}"/>
              </a:ext>
            </a:extLst>
          </p:cNvPr>
          <p:cNvSpPr/>
          <p:nvPr userDrawn="1"/>
        </p:nvSpPr>
        <p:spPr>
          <a:xfrm>
            <a:off x="4730750" y="2743200"/>
            <a:ext cx="4222750" cy="222885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5DDD72E8-75E9-5240-A7ED-D4443494F7D8}"/>
              </a:ext>
            </a:extLst>
          </p:cNvPr>
          <p:cNvSpPr>
            <a:spLocks noGrp="1"/>
          </p:cNvSpPr>
          <p:nvPr>
            <p:ph type="body" sz="quarter" idx="15" hasCustomPrompt="1"/>
          </p:nvPr>
        </p:nvSpPr>
        <p:spPr>
          <a:xfrm>
            <a:off x="4739108" y="3777465"/>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a:t>Presenter Name:</a:t>
            </a:r>
            <a:br>
              <a:rPr lang="en-US"/>
            </a:br>
            <a:r>
              <a:rPr lang="en-US"/>
              <a:t>Presenter Title:</a:t>
            </a:r>
            <a:br>
              <a:rPr lang="en-US"/>
            </a:br>
            <a:r>
              <a:rPr lang="en-US"/>
              <a:t>Contact Info:</a:t>
            </a:r>
          </a:p>
        </p:txBody>
      </p:sp>
      <p:sp>
        <p:nvSpPr>
          <p:cNvPr id="14" name="Title 5">
            <a:extLst>
              <a:ext uri="{FF2B5EF4-FFF2-40B4-BE49-F238E27FC236}">
                <a16:creationId xmlns:a16="http://schemas.microsoft.com/office/drawing/2014/main" id="{1A0F404E-08F0-8D47-9394-9876CA8609ED}"/>
              </a:ext>
            </a:extLst>
          </p:cNvPr>
          <p:cNvSpPr>
            <a:spLocks noGrp="1"/>
          </p:cNvSpPr>
          <p:nvPr>
            <p:ph type="title" hasCustomPrompt="1"/>
          </p:nvPr>
        </p:nvSpPr>
        <p:spPr>
          <a:xfrm>
            <a:off x="4739109" y="3079856"/>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a:t>Thank You</a:t>
            </a:r>
          </a:p>
        </p:txBody>
      </p:sp>
      <p:sp>
        <p:nvSpPr>
          <p:cNvPr id="16" name="TextBox 15">
            <a:extLst>
              <a:ext uri="{FF2B5EF4-FFF2-40B4-BE49-F238E27FC236}">
                <a16:creationId xmlns:a16="http://schemas.microsoft.com/office/drawing/2014/main" id="{D39DEF92-D646-A54C-9023-4094659B4164}"/>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Arch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Salutation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32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Presenter Info</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1520964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9ED499-CA3A-AF4E-8CF2-1B9CA3903D94}"/>
              </a:ext>
            </a:extLst>
          </p:cNvPr>
          <p:cNvSpPr>
            <a:spLocks noGrp="1"/>
          </p:cNvSpPr>
          <p:nvPr>
            <p:ph type="sldNum" sz="quarter" idx="10"/>
          </p:nvPr>
        </p:nvSpPr>
        <p:spPr/>
        <p:txBody>
          <a:bodyPr/>
          <a:lstStyle>
            <a:lvl1pPr>
              <a:defRPr b="0" i="0">
                <a:latin typeface="Girl Scout Text Book" panose="02020003000000000000" pitchFamily="18" charset="0"/>
              </a:defRPr>
            </a:lvl1pPr>
          </a:lstStyle>
          <a:p>
            <a:fld id="{7691CCDB-B024-8747-B233-CAD1CBC7A901}" type="slidenum">
              <a:rPr lang="en-US" smtClean="0"/>
              <a:pPr/>
              <a:t>‹#›</a:t>
            </a:fld>
            <a:endParaRPr lang="en-US"/>
          </a:p>
        </p:txBody>
      </p:sp>
      <p:sp>
        <p:nvSpPr>
          <p:cNvPr id="4" name="Footer Placeholder 3">
            <a:extLst>
              <a:ext uri="{FF2B5EF4-FFF2-40B4-BE49-F238E27FC236}">
                <a16:creationId xmlns:a16="http://schemas.microsoft.com/office/drawing/2014/main" id="{85484806-7E81-5E43-911C-AC2B6D039613}"/>
              </a:ext>
            </a:extLst>
          </p:cNvPr>
          <p:cNvSpPr>
            <a:spLocks noGrp="1"/>
          </p:cNvSpPr>
          <p:nvPr>
            <p:ph type="ftr" sz="quarter" idx="11"/>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Rounded Rectangle 8">
            <a:extLst>
              <a:ext uri="{FF2B5EF4-FFF2-40B4-BE49-F238E27FC236}">
                <a16:creationId xmlns:a16="http://schemas.microsoft.com/office/drawing/2014/main" id="{DFE5ADAA-BA61-114D-AF70-D9759172C38A}"/>
              </a:ext>
            </a:extLst>
          </p:cNvPr>
          <p:cNvSpPr/>
          <p:nvPr userDrawn="1"/>
        </p:nvSpPr>
        <p:spPr>
          <a:xfrm>
            <a:off x="2209800" y="4600909"/>
            <a:ext cx="4724400" cy="325120"/>
          </a:xfrm>
          <a:prstGeom prst="roundRect">
            <a:avLst>
              <a:gd name="adj" fmla="val 1152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Text Book" panose="02020003000000000000" pitchFamily="18" charset="0"/>
            </a:endParaRPr>
          </a:p>
        </p:txBody>
      </p:sp>
      <p:sp>
        <p:nvSpPr>
          <p:cNvPr id="11" name="Text Placeholder 2">
            <a:extLst>
              <a:ext uri="{FF2B5EF4-FFF2-40B4-BE49-F238E27FC236}">
                <a16:creationId xmlns:a16="http://schemas.microsoft.com/office/drawing/2014/main" id="{8F792445-A5CC-F34D-9ED0-F26D0F63AC75}"/>
              </a:ext>
            </a:extLst>
          </p:cNvPr>
          <p:cNvSpPr txBox="1">
            <a:spLocks/>
          </p:cNvSpPr>
          <p:nvPr userDrawn="1"/>
        </p:nvSpPr>
        <p:spPr>
          <a:xfrm>
            <a:off x="568758" y="4209162"/>
            <a:ext cx="3444411" cy="257175"/>
          </a:xfrm>
          <a:prstGeom prst="rect">
            <a:avLst/>
          </a:prstGeom>
        </p:spPr>
        <p:txBody>
          <a:bodyPr vert="horz" lIns="91440" tIns="45720" rIns="91440" bIns="45720" rtlCol="0" anchor="b">
            <a:noAutofit/>
          </a:bodyPr>
          <a:lstStyle>
            <a:lvl1pPr marL="0" indent="0" algn="l" defTabSz="685783" rtl="0" eaLnBrk="1" latinLnBrk="0" hangingPunct="1">
              <a:lnSpc>
                <a:spcPct val="100000"/>
              </a:lnSpc>
              <a:spcBef>
                <a:spcPts val="750"/>
              </a:spcBef>
              <a:buFont typeface="Arial" panose="020B0604020202020204" pitchFamily="34" charset="0"/>
              <a:buNone/>
              <a:defRPr sz="1000" b="0" i="0" kern="1200">
                <a:solidFill>
                  <a:schemeClr val="tx1"/>
                </a:solidFill>
                <a:latin typeface="Girl Scout Display Light"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Display Light"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Display Light"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b="0" i="0">
                <a:solidFill>
                  <a:srgbClr val="FF0000"/>
                </a:solidFill>
                <a:latin typeface="Girl Scout Text Medium" panose="02020003000000000000" pitchFamily="18" charset="0"/>
              </a:rPr>
              <a:t>UNDER NO CIRCUMSTANCES SHOULD YOU APPLY TEXT ON TOP OF OR WITHIN THE TREFOIL SHAPE</a:t>
            </a:r>
          </a:p>
        </p:txBody>
      </p:sp>
      <p:pic>
        <p:nvPicPr>
          <p:cNvPr id="14" name="Graphic 13">
            <a:extLst>
              <a:ext uri="{FF2B5EF4-FFF2-40B4-BE49-F238E27FC236}">
                <a16:creationId xmlns:a16="http://schemas.microsoft.com/office/drawing/2014/main" id="{2A42C327-5107-E44A-B6FD-25169218982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55768" y="1126811"/>
            <a:ext cx="3070390" cy="2877671"/>
          </a:xfrm>
          <a:prstGeom prst="rect">
            <a:avLst/>
          </a:prstGeom>
        </p:spPr>
      </p:pic>
      <p:pic>
        <p:nvPicPr>
          <p:cNvPr id="15" name="Graphic 14">
            <a:extLst>
              <a:ext uri="{FF2B5EF4-FFF2-40B4-BE49-F238E27FC236}">
                <a16:creationId xmlns:a16="http://schemas.microsoft.com/office/drawing/2014/main" id="{59BD70CD-F689-5346-91E4-45F8AFB0359A}"/>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406086" y="1654964"/>
            <a:ext cx="685323" cy="777874"/>
          </a:xfrm>
          <a:prstGeom prst="rect">
            <a:avLst/>
          </a:prstGeom>
        </p:spPr>
      </p:pic>
      <p:pic>
        <p:nvPicPr>
          <p:cNvPr id="16" name="Graphic 15">
            <a:extLst>
              <a:ext uri="{FF2B5EF4-FFF2-40B4-BE49-F238E27FC236}">
                <a16:creationId xmlns:a16="http://schemas.microsoft.com/office/drawing/2014/main" id="{280FF40C-CA02-0245-909D-42433D99C525}"/>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399636" y="698265"/>
            <a:ext cx="777874" cy="777874"/>
          </a:xfrm>
          <a:prstGeom prst="rect">
            <a:avLst/>
          </a:prstGeom>
        </p:spPr>
      </p:pic>
      <p:pic>
        <p:nvPicPr>
          <p:cNvPr id="17" name="Graphic 16">
            <a:extLst>
              <a:ext uri="{FF2B5EF4-FFF2-40B4-BE49-F238E27FC236}">
                <a16:creationId xmlns:a16="http://schemas.microsoft.com/office/drawing/2014/main" id="{31DCBC83-3E80-744D-8A63-024002BCA860}"/>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449120" y="698265"/>
            <a:ext cx="572064" cy="777874"/>
          </a:xfrm>
          <a:prstGeom prst="rect">
            <a:avLst/>
          </a:prstGeom>
        </p:spPr>
      </p:pic>
      <p:pic>
        <p:nvPicPr>
          <p:cNvPr id="18" name="Graphic 17">
            <a:extLst>
              <a:ext uri="{FF2B5EF4-FFF2-40B4-BE49-F238E27FC236}">
                <a16:creationId xmlns:a16="http://schemas.microsoft.com/office/drawing/2014/main" id="{2935DB4E-C3FB-284F-BB90-4FD0149CE511}"/>
              </a:ext>
            </a:extLst>
          </p:cNvPr>
          <p:cNvPicPr>
            <a:picLocks noChangeAspect="1"/>
          </p:cNvPicPr>
          <p:nvPr userDrawn="1"/>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512110" y="698265"/>
            <a:ext cx="777874" cy="777874"/>
          </a:xfrm>
          <a:prstGeom prst="rect">
            <a:avLst/>
          </a:prstGeom>
        </p:spPr>
      </p:pic>
      <p:pic>
        <p:nvPicPr>
          <p:cNvPr id="19" name="Graphic 18">
            <a:extLst>
              <a:ext uri="{FF2B5EF4-FFF2-40B4-BE49-F238E27FC236}">
                <a16:creationId xmlns:a16="http://schemas.microsoft.com/office/drawing/2014/main" id="{C72BEEA8-3086-3D4C-8491-58424E398EAA}"/>
              </a:ext>
            </a:extLst>
          </p:cNvPr>
          <p:cNvPicPr>
            <a:picLocks noChangeAspect="1"/>
          </p:cNvPicPr>
          <p:nvPr userDrawn="1"/>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651099" y="698265"/>
            <a:ext cx="624057" cy="777874"/>
          </a:xfrm>
          <a:prstGeom prst="rect">
            <a:avLst/>
          </a:prstGeom>
        </p:spPr>
      </p:pic>
      <p:pic>
        <p:nvPicPr>
          <p:cNvPr id="20" name="Graphic 19">
            <a:extLst>
              <a:ext uri="{FF2B5EF4-FFF2-40B4-BE49-F238E27FC236}">
                <a16:creationId xmlns:a16="http://schemas.microsoft.com/office/drawing/2014/main" id="{55B63742-BDE1-2D46-9675-0603912D352F}"/>
              </a:ext>
            </a:extLst>
          </p:cNvPr>
          <p:cNvPicPr>
            <a:picLocks noChangeAspect="1"/>
          </p:cNvPicPr>
          <p:nvPr userDrawn="1"/>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404260" y="1815116"/>
            <a:ext cx="777874" cy="468052"/>
          </a:xfrm>
          <a:prstGeom prst="rect">
            <a:avLst/>
          </a:prstGeom>
        </p:spPr>
      </p:pic>
      <p:pic>
        <p:nvPicPr>
          <p:cNvPr id="21" name="Graphic 20">
            <a:extLst>
              <a:ext uri="{FF2B5EF4-FFF2-40B4-BE49-F238E27FC236}">
                <a16:creationId xmlns:a16="http://schemas.microsoft.com/office/drawing/2014/main" id="{37A540E8-693B-9C4D-8B4E-0B700CEF629E}"/>
              </a:ext>
            </a:extLst>
          </p:cNvPr>
          <p:cNvPicPr>
            <a:picLocks noChangeAspect="1"/>
          </p:cNvPicPr>
          <p:nvPr userDrawn="1"/>
        </p:nvPicPr>
        <p:blipFill>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7646667" y="1654964"/>
            <a:ext cx="625633" cy="777874"/>
          </a:xfrm>
          <a:prstGeom prst="rect">
            <a:avLst/>
          </a:prstGeom>
        </p:spPr>
      </p:pic>
      <p:pic>
        <p:nvPicPr>
          <p:cNvPr id="22" name="Graphic 21">
            <a:extLst>
              <a:ext uri="{FF2B5EF4-FFF2-40B4-BE49-F238E27FC236}">
                <a16:creationId xmlns:a16="http://schemas.microsoft.com/office/drawing/2014/main" id="{0913CF30-80AA-AC41-A733-0B6146023AF8}"/>
              </a:ext>
            </a:extLst>
          </p:cNvPr>
          <p:cNvPicPr>
            <a:picLocks noChangeAspect="1"/>
          </p:cNvPicPr>
          <p:nvPr userDrawn="1"/>
        </p:nvPicPr>
        <p:blipFill>
          <a:blip r:embed="rId18" cstate="email">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6512110" y="1816544"/>
            <a:ext cx="777874" cy="490061"/>
          </a:xfrm>
          <a:prstGeom prst="rect">
            <a:avLst/>
          </a:prstGeom>
        </p:spPr>
      </p:pic>
      <p:pic>
        <p:nvPicPr>
          <p:cNvPr id="23" name="Graphic 22">
            <a:extLst>
              <a:ext uri="{FF2B5EF4-FFF2-40B4-BE49-F238E27FC236}">
                <a16:creationId xmlns:a16="http://schemas.microsoft.com/office/drawing/2014/main" id="{1B1038DB-EDD6-FD4D-9804-6AC07986C29C}"/>
              </a:ext>
            </a:extLst>
          </p:cNvPr>
          <p:cNvPicPr>
            <a:picLocks noChangeAspect="1"/>
          </p:cNvPicPr>
          <p:nvPr userDrawn="1"/>
        </p:nvPicPr>
        <p:blipFill>
          <a:blip r:embed="rId20" cstate="email">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4359292" y="2613571"/>
            <a:ext cx="777874" cy="777874"/>
          </a:xfrm>
          <a:prstGeom prst="rect">
            <a:avLst/>
          </a:prstGeom>
        </p:spPr>
      </p:pic>
      <p:pic>
        <p:nvPicPr>
          <p:cNvPr id="24" name="Graphic 23">
            <a:extLst>
              <a:ext uri="{FF2B5EF4-FFF2-40B4-BE49-F238E27FC236}">
                <a16:creationId xmlns:a16="http://schemas.microsoft.com/office/drawing/2014/main" id="{87FDD43F-C450-4C49-A5FF-F41C91A91F7C}"/>
              </a:ext>
            </a:extLst>
          </p:cNvPr>
          <p:cNvPicPr>
            <a:picLocks noChangeAspect="1"/>
          </p:cNvPicPr>
          <p:nvPr userDrawn="1"/>
        </p:nvPicPr>
        <p:blipFill>
          <a:blip r:embed="rId22" cstate="email">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5411074" y="2586401"/>
            <a:ext cx="777874" cy="777874"/>
          </a:xfrm>
          <a:prstGeom prst="rect">
            <a:avLst/>
          </a:prstGeom>
        </p:spPr>
      </p:pic>
      <p:pic>
        <p:nvPicPr>
          <p:cNvPr id="25" name="Graphic 24">
            <a:extLst>
              <a:ext uri="{FF2B5EF4-FFF2-40B4-BE49-F238E27FC236}">
                <a16:creationId xmlns:a16="http://schemas.microsoft.com/office/drawing/2014/main" id="{4AFF7ABF-B88C-CA4D-909B-9BC2AD3987E6}"/>
              </a:ext>
            </a:extLst>
          </p:cNvPr>
          <p:cNvPicPr>
            <a:picLocks noChangeAspect="1"/>
          </p:cNvPicPr>
          <p:nvPr userDrawn="1"/>
        </p:nvPicPr>
        <p:blipFill>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6513754" y="2563523"/>
            <a:ext cx="774587" cy="777874"/>
          </a:xfrm>
          <a:prstGeom prst="rect">
            <a:avLst/>
          </a:prstGeom>
        </p:spPr>
      </p:pic>
      <p:pic>
        <p:nvPicPr>
          <p:cNvPr id="26" name="Graphic 25">
            <a:extLst>
              <a:ext uri="{FF2B5EF4-FFF2-40B4-BE49-F238E27FC236}">
                <a16:creationId xmlns:a16="http://schemas.microsoft.com/office/drawing/2014/main" id="{5CDB764B-BE61-7041-8C07-6BC064605140}"/>
              </a:ext>
            </a:extLst>
          </p:cNvPr>
          <p:cNvPicPr>
            <a:picLocks noChangeAspect="1"/>
          </p:cNvPicPr>
          <p:nvPr userDrawn="1"/>
        </p:nvPicPr>
        <p:blipFill>
          <a:blip r:embed="rId26" cstate="email">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4347853" y="3587905"/>
            <a:ext cx="777874" cy="777874"/>
          </a:xfrm>
          <a:prstGeom prst="rect">
            <a:avLst/>
          </a:prstGeom>
        </p:spPr>
      </p:pic>
      <p:pic>
        <p:nvPicPr>
          <p:cNvPr id="27" name="Graphic 26">
            <a:extLst>
              <a:ext uri="{FF2B5EF4-FFF2-40B4-BE49-F238E27FC236}">
                <a16:creationId xmlns:a16="http://schemas.microsoft.com/office/drawing/2014/main" id="{FE69AE22-F889-D849-A9EF-26FC03C7C32C}"/>
              </a:ext>
            </a:extLst>
          </p:cNvPr>
          <p:cNvPicPr>
            <a:picLocks noChangeAspect="1"/>
          </p:cNvPicPr>
          <p:nvPr userDrawn="1"/>
        </p:nvPicPr>
        <p:blipFill>
          <a:blip r:embed="rId28" cstate="email">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5437131" y="3772870"/>
            <a:ext cx="777874" cy="385065"/>
          </a:xfrm>
          <a:prstGeom prst="rect">
            <a:avLst/>
          </a:prstGeom>
        </p:spPr>
      </p:pic>
      <p:pic>
        <p:nvPicPr>
          <p:cNvPr id="28" name="Graphic 27">
            <a:extLst>
              <a:ext uri="{FF2B5EF4-FFF2-40B4-BE49-F238E27FC236}">
                <a16:creationId xmlns:a16="http://schemas.microsoft.com/office/drawing/2014/main" id="{DA00B458-D49A-4D4F-AD31-3AFA6EE8FD47}"/>
              </a:ext>
            </a:extLst>
          </p:cNvPr>
          <p:cNvPicPr>
            <a:picLocks noChangeAspect="1"/>
          </p:cNvPicPr>
          <p:nvPr userDrawn="1"/>
        </p:nvPicPr>
        <p:blipFill>
          <a:blip r:embed="rId30" cstate="email">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6472099" y="3552157"/>
            <a:ext cx="839875" cy="714432"/>
          </a:xfrm>
          <a:prstGeom prst="rect">
            <a:avLst/>
          </a:prstGeom>
        </p:spPr>
      </p:pic>
      <p:pic>
        <p:nvPicPr>
          <p:cNvPr id="29" name="Graphic 28">
            <a:extLst>
              <a:ext uri="{FF2B5EF4-FFF2-40B4-BE49-F238E27FC236}">
                <a16:creationId xmlns:a16="http://schemas.microsoft.com/office/drawing/2014/main" id="{82C73C2C-4091-4241-AB9A-9ADAA0144E02}"/>
              </a:ext>
            </a:extLst>
          </p:cNvPr>
          <p:cNvPicPr>
            <a:picLocks noChangeAspect="1"/>
          </p:cNvPicPr>
          <p:nvPr userDrawn="1"/>
        </p:nvPicPr>
        <p:blipFill>
          <a:blip r:embed="rId32" cstate="email">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7598004" y="3465311"/>
            <a:ext cx="641023" cy="801278"/>
          </a:xfrm>
          <a:prstGeom prst="rect">
            <a:avLst/>
          </a:prstGeom>
        </p:spPr>
      </p:pic>
      <p:pic>
        <p:nvPicPr>
          <p:cNvPr id="30" name="Graphic 29">
            <a:extLst>
              <a:ext uri="{FF2B5EF4-FFF2-40B4-BE49-F238E27FC236}">
                <a16:creationId xmlns:a16="http://schemas.microsoft.com/office/drawing/2014/main" id="{5CFD440F-EF02-2847-BB85-3D91B2DAA8E1}"/>
              </a:ext>
            </a:extLst>
          </p:cNvPr>
          <p:cNvPicPr>
            <a:picLocks noChangeAspect="1"/>
          </p:cNvPicPr>
          <p:nvPr userDrawn="1"/>
        </p:nvPicPr>
        <p:blipFill>
          <a:blip r:embed="rId34" cstate="email">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7564846" y="2822339"/>
            <a:ext cx="777874" cy="278839"/>
          </a:xfrm>
          <a:prstGeom prst="rect">
            <a:avLst/>
          </a:prstGeom>
        </p:spPr>
      </p:pic>
      <p:sp>
        <p:nvSpPr>
          <p:cNvPr id="31" name="Text Placeholder 2">
            <a:extLst>
              <a:ext uri="{FF2B5EF4-FFF2-40B4-BE49-F238E27FC236}">
                <a16:creationId xmlns:a16="http://schemas.microsoft.com/office/drawing/2014/main" id="{52FAEE7D-D662-6A4A-B330-C5E385807161}"/>
              </a:ext>
            </a:extLst>
          </p:cNvPr>
          <p:cNvSpPr txBox="1">
            <a:spLocks/>
          </p:cNvSpPr>
          <p:nvPr userDrawn="1"/>
        </p:nvSpPr>
        <p:spPr>
          <a:xfrm>
            <a:off x="568758" y="752580"/>
            <a:ext cx="3444411" cy="257175"/>
          </a:xfrm>
          <a:prstGeom prst="rect">
            <a:avLst/>
          </a:prstGeom>
        </p:spPr>
        <p:txBody>
          <a:bodyPr vert="horz" lIns="91440" tIns="45720" rIns="91440" bIns="45720" rtlCol="0" anchor="b">
            <a:noAutofit/>
          </a:bodyPr>
          <a:lstStyle>
            <a:lvl1pPr marL="0" indent="0" algn="l" defTabSz="685783" rtl="0" eaLnBrk="1" latinLnBrk="0" hangingPunct="1">
              <a:lnSpc>
                <a:spcPct val="100000"/>
              </a:lnSpc>
              <a:spcBef>
                <a:spcPts val="750"/>
              </a:spcBef>
              <a:buFont typeface="Arial" panose="020B0604020202020204" pitchFamily="34" charset="0"/>
              <a:buNone/>
              <a:defRPr sz="1000" b="0" i="0" kern="1200">
                <a:solidFill>
                  <a:schemeClr val="tx1"/>
                </a:solidFill>
                <a:latin typeface="Girl Scout Display Light"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Display Light"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Display Light"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b="0" i="0">
                <a:solidFill>
                  <a:schemeClr val="bg2"/>
                </a:solidFill>
                <a:latin typeface="Girl Scout Text Book" panose="02020003000000000000" pitchFamily="18" charset="0"/>
              </a:rPr>
              <a:t>Dotted lines represent proper shape proportions only</a:t>
            </a:r>
          </a:p>
        </p:txBody>
      </p:sp>
      <p:sp>
        <p:nvSpPr>
          <p:cNvPr id="32" name="TextBox 31">
            <a:extLst>
              <a:ext uri="{FF2B5EF4-FFF2-40B4-BE49-F238E27FC236}">
                <a16:creationId xmlns:a16="http://schemas.microsoft.com/office/drawing/2014/main" id="{0728CDBF-9C00-3F42-BEE0-A50094A12429}"/>
              </a:ext>
            </a:extLst>
          </p:cNvPr>
          <p:cNvSpPr txBox="1"/>
          <p:nvPr userDrawn="1"/>
        </p:nvSpPr>
        <p:spPr>
          <a:xfrm>
            <a:off x="0" y="0"/>
            <a:ext cx="9144000" cy="782424"/>
          </a:xfrm>
          <a:prstGeom prst="rect">
            <a:avLst/>
          </a:prstGeom>
          <a:noFill/>
          <a:ln>
            <a:noFill/>
          </a:ln>
        </p:spPr>
        <p:txBody>
          <a:bodyPr vert="horz" wrap="square" lIns="91440" tIns="45720" rIns="91440" bIns="45720" rtlCol="0" anchor="ctr">
            <a:noAutofit/>
          </a:body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100" b="1"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Girl Scout Brand Asset Library. </a:t>
            </a:r>
            <a:r>
              <a:rPr kumimoji="0" lang="en-US" sz="11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Change shape color in “Shape Format” options. Resize shapes proportionally.</a:t>
            </a:r>
          </a:p>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100" b="0" i="0" u="none" strike="noStrike" kern="1200" cap="none" spc="0" normalizeH="0" baseline="0" noProof="0">
                <a:ln>
                  <a:noFill/>
                </a:ln>
                <a:solidFill>
                  <a:srgbClr val="FF0000"/>
                </a:solidFill>
                <a:effectLst/>
                <a:uLnTx/>
                <a:uFillTx/>
                <a:latin typeface="Girl Scout Text Medium" panose="02020003000000000000" pitchFamily="18" charset="0"/>
                <a:ea typeface="+mn-ea"/>
                <a:cs typeface="+mn-cs"/>
              </a:rPr>
              <a:t>Do not stretch or outline shapes. </a:t>
            </a:r>
          </a:p>
        </p:txBody>
      </p:sp>
    </p:spTree>
    <p:extLst>
      <p:ext uri="{BB962C8B-B14F-4D97-AF65-F5344CB8AC3E}">
        <p14:creationId xmlns:p14="http://schemas.microsoft.com/office/powerpoint/2010/main" val="479198800"/>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9ED499-CA3A-AF4E-8CF2-1B9CA3903D94}"/>
              </a:ext>
            </a:extLst>
          </p:cNvPr>
          <p:cNvSpPr>
            <a:spLocks noGrp="1"/>
          </p:cNvSpPr>
          <p:nvPr>
            <p:ph type="sldNum" sz="quarter" idx="10"/>
          </p:nvPr>
        </p:nvSpPr>
        <p:spPr/>
        <p:txBody>
          <a:bodyPr/>
          <a:lstStyle>
            <a:lvl1pPr>
              <a:defRPr b="0" i="0">
                <a:latin typeface="Girl Scout Text Book" panose="02020003000000000000" pitchFamily="18" charset="0"/>
              </a:defRPr>
            </a:lvl1pPr>
          </a:lstStyle>
          <a:p>
            <a:fld id="{7691CCDB-B024-8747-B233-CAD1CBC7A901}" type="slidenum">
              <a:rPr lang="en-US" smtClean="0"/>
              <a:pPr/>
              <a:t>‹#›</a:t>
            </a:fld>
            <a:endParaRPr lang="en-US"/>
          </a:p>
        </p:txBody>
      </p:sp>
      <p:sp>
        <p:nvSpPr>
          <p:cNvPr id="4" name="Footer Placeholder 3">
            <a:extLst>
              <a:ext uri="{FF2B5EF4-FFF2-40B4-BE49-F238E27FC236}">
                <a16:creationId xmlns:a16="http://schemas.microsoft.com/office/drawing/2014/main" id="{85484806-7E81-5E43-911C-AC2B6D039613}"/>
              </a:ext>
            </a:extLst>
          </p:cNvPr>
          <p:cNvSpPr>
            <a:spLocks noGrp="1"/>
          </p:cNvSpPr>
          <p:nvPr>
            <p:ph type="ftr" sz="quarter" idx="11"/>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26" name="TextBox 25">
            <a:extLst>
              <a:ext uri="{FF2B5EF4-FFF2-40B4-BE49-F238E27FC236}">
                <a16:creationId xmlns:a16="http://schemas.microsoft.com/office/drawing/2014/main" id="{189C5860-EF9F-DF46-A777-D70FBBF51258}"/>
              </a:ext>
            </a:extLst>
          </p:cNvPr>
          <p:cNvSpPr txBox="1"/>
          <p:nvPr userDrawn="1"/>
        </p:nvSpPr>
        <p:spPr>
          <a:xfrm>
            <a:off x="0" y="0"/>
            <a:ext cx="9144000" cy="782424"/>
          </a:xfrm>
          <a:prstGeom prst="rect">
            <a:avLst/>
          </a:prstGeom>
          <a:noFill/>
          <a:ln>
            <a:noFill/>
          </a:ln>
        </p:spPr>
        <p:txBody>
          <a:bodyPr vert="horz" wrap="square" lIns="91440" tIns="45720" rIns="91440" bIns="45720" rtlCol="0" anchor="ctr">
            <a:noAutofit/>
          </a:body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100" b="1"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Girl Scout Brand Asset Library. </a:t>
            </a:r>
            <a:r>
              <a:rPr kumimoji="0" lang="en-US" sz="11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Change icon line color in “Shape Format” options. Resize icons proportionally.</a:t>
            </a:r>
          </a:p>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100" b="0" i="0" u="none" strike="noStrike" kern="1200" cap="none" spc="0" normalizeH="0" baseline="0" noProof="0">
                <a:ln>
                  <a:noFill/>
                </a:ln>
                <a:solidFill>
                  <a:srgbClr val="FF0000"/>
                </a:solidFill>
                <a:effectLst/>
                <a:uLnTx/>
                <a:uFillTx/>
                <a:latin typeface="Girl Scout Text Medium" panose="02020003000000000000" pitchFamily="18" charset="0"/>
                <a:ea typeface="+mn-ea"/>
                <a:cs typeface="+mn-cs"/>
              </a:rPr>
              <a:t>Do not stretch, outline or fill-in assets</a:t>
            </a:r>
            <a:r>
              <a:rPr kumimoji="0" lang="en-US" sz="1100" b="0" i="0" u="none" strike="noStrike" kern="1200" cap="none" spc="0" normalizeH="0" baseline="0" noProof="0">
                <a:ln>
                  <a:noFill/>
                </a:ln>
                <a:solidFill>
                  <a:srgbClr val="FF0000"/>
                </a:solidFill>
                <a:effectLst/>
                <a:uLnTx/>
                <a:uFillTx/>
                <a:latin typeface="Girl Scout Text Book" panose="02020003000000000000" pitchFamily="18" charset="0"/>
                <a:ea typeface="+mn-ea"/>
                <a:cs typeface="+mn-cs"/>
              </a:rPr>
              <a:t>. </a:t>
            </a:r>
          </a:p>
        </p:txBody>
      </p:sp>
      <p:sp>
        <p:nvSpPr>
          <p:cNvPr id="36" name="Text Placeholder 2">
            <a:extLst>
              <a:ext uri="{FF2B5EF4-FFF2-40B4-BE49-F238E27FC236}">
                <a16:creationId xmlns:a16="http://schemas.microsoft.com/office/drawing/2014/main" id="{65DDFAA1-48C1-1D4A-AAE1-1FD20CB2E853}"/>
              </a:ext>
            </a:extLst>
          </p:cNvPr>
          <p:cNvSpPr txBox="1">
            <a:spLocks/>
          </p:cNvSpPr>
          <p:nvPr userDrawn="1"/>
        </p:nvSpPr>
        <p:spPr>
          <a:xfrm>
            <a:off x="840804" y="738965"/>
            <a:ext cx="3444411" cy="257175"/>
          </a:xfrm>
          <a:prstGeom prst="rect">
            <a:avLst/>
          </a:prstGeom>
        </p:spPr>
        <p:txBody>
          <a:bodyPr vert="horz" lIns="91440" tIns="45720" rIns="91440" bIns="45720" rtlCol="0" anchor="b">
            <a:noAutofit/>
          </a:bodyPr>
          <a:lstStyle>
            <a:lvl1pPr marL="0" indent="0" algn="l" defTabSz="685783" rtl="0" eaLnBrk="1" latinLnBrk="0" hangingPunct="1">
              <a:lnSpc>
                <a:spcPct val="100000"/>
              </a:lnSpc>
              <a:spcBef>
                <a:spcPts val="750"/>
              </a:spcBef>
              <a:buFont typeface="Arial" panose="020B0604020202020204" pitchFamily="34" charset="0"/>
              <a:buNone/>
              <a:defRPr sz="1000" b="0" i="0" kern="1200">
                <a:solidFill>
                  <a:schemeClr val="tx1"/>
                </a:solidFill>
                <a:latin typeface="Girl Scout Display Light"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Display Light"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Display Light"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b="0" i="0">
                <a:solidFill>
                  <a:schemeClr val="bg2"/>
                </a:solidFill>
                <a:latin typeface="Girl Scout Text Book" panose="02020003000000000000" pitchFamily="18" charset="0"/>
              </a:rPr>
              <a:t>Dotted lines represent proper icon proportions only</a:t>
            </a:r>
          </a:p>
        </p:txBody>
      </p:sp>
      <p:sp>
        <p:nvSpPr>
          <p:cNvPr id="35" name="Rounded Rectangle 34">
            <a:extLst>
              <a:ext uri="{FF2B5EF4-FFF2-40B4-BE49-F238E27FC236}">
                <a16:creationId xmlns:a16="http://schemas.microsoft.com/office/drawing/2014/main" id="{667C6D30-C491-4748-BEBD-368D368544D9}"/>
              </a:ext>
            </a:extLst>
          </p:cNvPr>
          <p:cNvSpPr/>
          <p:nvPr userDrawn="1"/>
        </p:nvSpPr>
        <p:spPr>
          <a:xfrm>
            <a:off x="2209800" y="4600909"/>
            <a:ext cx="4724400" cy="325120"/>
          </a:xfrm>
          <a:prstGeom prst="roundRect">
            <a:avLst>
              <a:gd name="adj" fmla="val 1152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Text Book" panose="02020003000000000000" pitchFamily="18" charset="0"/>
            </a:endParaRPr>
          </a:p>
        </p:txBody>
      </p:sp>
      <p:grpSp>
        <p:nvGrpSpPr>
          <p:cNvPr id="37" name="Group 36">
            <a:extLst>
              <a:ext uri="{FF2B5EF4-FFF2-40B4-BE49-F238E27FC236}">
                <a16:creationId xmlns:a16="http://schemas.microsoft.com/office/drawing/2014/main" id="{B5C56E78-A679-8C40-A087-0E392010E8A9}"/>
              </a:ext>
            </a:extLst>
          </p:cNvPr>
          <p:cNvGrpSpPr/>
          <p:nvPr userDrawn="1"/>
        </p:nvGrpSpPr>
        <p:grpSpPr>
          <a:xfrm>
            <a:off x="849504" y="1085023"/>
            <a:ext cx="3270320" cy="3144904"/>
            <a:chOff x="767457" y="1190285"/>
            <a:chExt cx="3900074" cy="3750508"/>
          </a:xfrm>
          <a:noFill/>
        </p:grpSpPr>
        <p:pic>
          <p:nvPicPr>
            <p:cNvPr id="38" name="Graphic 37">
              <a:extLst>
                <a:ext uri="{FF2B5EF4-FFF2-40B4-BE49-F238E27FC236}">
                  <a16:creationId xmlns:a16="http://schemas.microsoft.com/office/drawing/2014/main" id="{EB85287B-9593-ED42-AC36-810D13374E9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39808" y="4025717"/>
              <a:ext cx="915076" cy="915076"/>
            </a:xfrm>
            <a:prstGeom prst="rect">
              <a:avLst/>
            </a:prstGeom>
          </p:spPr>
        </p:pic>
        <p:pic>
          <p:nvPicPr>
            <p:cNvPr id="39" name="Graphic 38">
              <a:extLst>
                <a:ext uri="{FF2B5EF4-FFF2-40B4-BE49-F238E27FC236}">
                  <a16:creationId xmlns:a16="http://schemas.microsoft.com/office/drawing/2014/main" id="{6D8E7509-DC90-E749-9633-FC73D18AC5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74780" y="2589730"/>
              <a:ext cx="1047370" cy="1047370"/>
            </a:xfrm>
            <a:prstGeom prst="rect">
              <a:avLst/>
            </a:prstGeom>
          </p:spPr>
        </p:pic>
        <p:pic>
          <p:nvPicPr>
            <p:cNvPr id="40" name="Graphic 39">
              <a:extLst>
                <a:ext uri="{FF2B5EF4-FFF2-40B4-BE49-F238E27FC236}">
                  <a16:creationId xmlns:a16="http://schemas.microsoft.com/office/drawing/2014/main" id="{8CED6804-8C94-6B4B-95AE-9130305AA96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3767" y="2722024"/>
              <a:ext cx="915076" cy="915076"/>
            </a:xfrm>
            <a:prstGeom prst="rect">
              <a:avLst/>
            </a:prstGeom>
          </p:spPr>
        </p:pic>
        <p:pic>
          <p:nvPicPr>
            <p:cNvPr id="41" name="Graphic 40">
              <a:extLst>
                <a:ext uri="{FF2B5EF4-FFF2-40B4-BE49-F238E27FC236}">
                  <a16:creationId xmlns:a16="http://schemas.microsoft.com/office/drawing/2014/main" id="{A9FBF192-0141-BD4A-9E84-486B64B56E2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7457" y="4025717"/>
              <a:ext cx="1022249" cy="915076"/>
            </a:xfrm>
            <a:prstGeom prst="rect">
              <a:avLst/>
            </a:prstGeom>
          </p:spPr>
        </p:pic>
        <p:pic>
          <p:nvPicPr>
            <p:cNvPr id="42" name="Graphic 41">
              <a:extLst>
                <a:ext uri="{FF2B5EF4-FFF2-40B4-BE49-F238E27FC236}">
                  <a16:creationId xmlns:a16="http://schemas.microsoft.com/office/drawing/2014/main" id="{726EF16B-3B57-5444-A9F6-EFC2BE2CE01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079926" y="4114567"/>
              <a:ext cx="1234987" cy="826224"/>
            </a:xfrm>
            <a:prstGeom prst="rect">
              <a:avLst/>
            </a:prstGeom>
          </p:spPr>
        </p:pic>
        <p:pic>
          <p:nvPicPr>
            <p:cNvPr id="43" name="Graphic 42">
              <a:extLst>
                <a:ext uri="{FF2B5EF4-FFF2-40B4-BE49-F238E27FC236}">
                  <a16:creationId xmlns:a16="http://schemas.microsoft.com/office/drawing/2014/main" id="{A6F2B400-BB8D-1044-A7D4-5B9F8AE27E1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641335" y="2615470"/>
              <a:ext cx="900340" cy="1030117"/>
            </a:xfrm>
            <a:prstGeom prst="rect">
              <a:avLst/>
            </a:prstGeom>
          </p:spPr>
        </p:pic>
        <p:pic>
          <p:nvPicPr>
            <p:cNvPr id="44" name="Graphic 43">
              <a:extLst>
                <a:ext uri="{FF2B5EF4-FFF2-40B4-BE49-F238E27FC236}">
                  <a16:creationId xmlns:a16="http://schemas.microsoft.com/office/drawing/2014/main" id="{48FDBA7F-DFD3-C342-AABA-B053FB2BCF3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623190" y="1190285"/>
              <a:ext cx="1044341" cy="912700"/>
            </a:xfrm>
            <a:prstGeom prst="rect">
              <a:avLst/>
            </a:prstGeom>
          </p:spPr>
        </p:pic>
        <p:pic>
          <p:nvPicPr>
            <p:cNvPr id="45" name="Graphic 44">
              <a:extLst>
                <a:ext uri="{FF2B5EF4-FFF2-40B4-BE49-F238E27FC236}">
                  <a16:creationId xmlns:a16="http://schemas.microsoft.com/office/drawing/2014/main" id="{AE382AC7-4A8A-8141-9F67-5B06D5AF850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274702" y="1216192"/>
              <a:ext cx="915075" cy="915075"/>
            </a:xfrm>
            <a:prstGeom prst="rect">
              <a:avLst/>
            </a:prstGeom>
          </p:spPr>
        </p:pic>
        <p:pic>
          <p:nvPicPr>
            <p:cNvPr id="46" name="Graphic 45">
              <a:extLst>
                <a:ext uri="{FF2B5EF4-FFF2-40B4-BE49-F238E27FC236}">
                  <a16:creationId xmlns:a16="http://schemas.microsoft.com/office/drawing/2014/main" id="{8F00F235-90C1-4348-B43F-46B54F2B5233}"/>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83767" y="1203091"/>
              <a:ext cx="904991" cy="937603"/>
            </a:xfrm>
            <a:prstGeom prst="rect">
              <a:avLst/>
            </a:prstGeom>
          </p:spPr>
        </p:pic>
      </p:grpSp>
    </p:spTree>
    <p:extLst>
      <p:ext uri="{BB962C8B-B14F-4D97-AF65-F5344CB8AC3E}">
        <p14:creationId xmlns:p14="http://schemas.microsoft.com/office/powerpoint/2010/main" val="2548340446"/>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9ED499-CA3A-AF4E-8CF2-1B9CA3903D94}"/>
              </a:ext>
            </a:extLst>
          </p:cNvPr>
          <p:cNvSpPr>
            <a:spLocks noGrp="1"/>
          </p:cNvSpPr>
          <p:nvPr>
            <p:ph type="sldNum" sz="quarter" idx="10"/>
          </p:nvPr>
        </p:nvSpPr>
        <p:spPr/>
        <p:txBody>
          <a:bodyPr/>
          <a:lstStyle>
            <a:lvl1pPr>
              <a:defRPr b="0" i="0">
                <a:latin typeface="Girl Scout Text Book" panose="02020003000000000000" pitchFamily="18" charset="0"/>
              </a:defRPr>
            </a:lvl1pPr>
          </a:lstStyle>
          <a:p>
            <a:fld id="{7691CCDB-B024-8747-B233-CAD1CBC7A901}" type="slidenum">
              <a:rPr lang="en-US" smtClean="0"/>
              <a:pPr/>
              <a:t>‹#›</a:t>
            </a:fld>
            <a:endParaRPr lang="en-US"/>
          </a:p>
        </p:txBody>
      </p:sp>
      <p:sp>
        <p:nvSpPr>
          <p:cNvPr id="4" name="Footer Placeholder 3">
            <a:extLst>
              <a:ext uri="{FF2B5EF4-FFF2-40B4-BE49-F238E27FC236}">
                <a16:creationId xmlns:a16="http://schemas.microsoft.com/office/drawing/2014/main" id="{85484806-7E81-5E43-911C-AC2B6D039613}"/>
              </a:ext>
            </a:extLst>
          </p:cNvPr>
          <p:cNvSpPr>
            <a:spLocks noGrp="1"/>
          </p:cNvSpPr>
          <p:nvPr>
            <p:ph type="ftr" sz="quarter" idx="11"/>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21" name="Text Placeholder 2">
            <a:extLst>
              <a:ext uri="{FF2B5EF4-FFF2-40B4-BE49-F238E27FC236}">
                <a16:creationId xmlns:a16="http://schemas.microsoft.com/office/drawing/2014/main" id="{C62AF781-8C78-554F-9924-92E24CD95BA2}"/>
              </a:ext>
            </a:extLst>
          </p:cNvPr>
          <p:cNvSpPr txBox="1">
            <a:spLocks/>
          </p:cNvSpPr>
          <p:nvPr userDrawn="1"/>
        </p:nvSpPr>
        <p:spPr>
          <a:xfrm>
            <a:off x="2849794" y="560075"/>
            <a:ext cx="3444411" cy="257175"/>
          </a:xfrm>
          <a:prstGeom prst="rect">
            <a:avLst/>
          </a:prstGeom>
        </p:spPr>
        <p:txBody>
          <a:bodyPr vert="horz" lIns="91440" tIns="45720" rIns="91440" bIns="45720" rtlCol="0" anchor="b">
            <a:noAutofit/>
          </a:bodyPr>
          <a:lstStyle>
            <a:lvl1pPr marL="0" indent="0" algn="l" defTabSz="685783" rtl="0" eaLnBrk="1" latinLnBrk="0" hangingPunct="1">
              <a:lnSpc>
                <a:spcPct val="100000"/>
              </a:lnSpc>
              <a:spcBef>
                <a:spcPts val="750"/>
              </a:spcBef>
              <a:buFont typeface="Arial" panose="020B0604020202020204" pitchFamily="34" charset="0"/>
              <a:buNone/>
              <a:defRPr sz="1000" b="0" i="0" kern="1200">
                <a:solidFill>
                  <a:schemeClr val="tx1"/>
                </a:solidFill>
                <a:latin typeface="Girl Scout Display Light"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Display Light"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Display Light"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b="0" i="0">
                <a:solidFill>
                  <a:schemeClr val="bg2"/>
                </a:solidFill>
                <a:latin typeface="Girl Scout Text Book" panose="02020003000000000000" pitchFamily="18" charset="0"/>
              </a:rPr>
              <a:t>Dotted lines represent proper frame proportions only</a:t>
            </a:r>
          </a:p>
        </p:txBody>
      </p:sp>
      <p:grpSp>
        <p:nvGrpSpPr>
          <p:cNvPr id="22" name="Group 21">
            <a:extLst>
              <a:ext uri="{FF2B5EF4-FFF2-40B4-BE49-F238E27FC236}">
                <a16:creationId xmlns:a16="http://schemas.microsoft.com/office/drawing/2014/main" id="{26D26665-DAEE-EF45-B698-065A7E02DFA8}"/>
              </a:ext>
            </a:extLst>
          </p:cNvPr>
          <p:cNvGrpSpPr/>
          <p:nvPr userDrawn="1"/>
        </p:nvGrpSpPr>
        <p:grpSpPr>
          <a:xfrm>
            <a:off x="1431798" y="880294"/>
            <a:ext cx="6432804" cy="3606281"/>
            <a:chOff x="1209655" y="590993"/>
            <a:chExt cx="6972811" cy="3909013"/>
          </a:xfrm>
          <a:noFill/>
        </p:grpSpPr>
        <p:sp>
          <p:nvSpPr>
            <p:cNvPr id="23" name="Freeform 22">
              <a:extLst>
                <a:ext uri="{FF2B5EF4-FFF2-40B4-BE49-F238E27FC236}">
                  <a16:creationId xmlns:a16="http://schemas.microsoft.com/office/drawing/2014/main" id="{C0392C95-F48A-7C4D-BC7B-9A525A61680A}"/>
                </a:ext>
              </a:extLst>
            </p:cNvPr>
            <p:cNvSpPr>
              <a:spLocks noChangeAspect="1"/>
            </p:cNvSpPr>
            <p:nvPr/>
          </p:nvSpPr>
          <p:spPr>
            <a:xfrm>
              <a:off x="5535838" y="590993"/>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14307 w 1828800"/>
                <a:gd name="connsiteY5" fmla="*/ 142441 h 1828800"/>
                <a:gd name="connsiteX6" fmla="*/ 146993 w 1828800"/>
                <a:gd name="connsiteY6" fmla="*/ 817369 h 1828800"/>
                <a:gd name="connsiteX7" fmla="*/ 147180 w 1828800"/>
                <a:gd name="connsiteY7" fmla="*/ 1645435 h 1828800"/>
                <a:gd name="connsiteX8" fmla="*/ 193627 w 1828800"/>
                <a:gd name="connsiteY8" fmla="*/ 1686360 h 1828800"/>
                <a:gd name="connsiteX9" fmla="*/ 1635174 w 1828800"/>
                <a:gd name="connsiteY9" fmla="*/ 1686360 h 1828800"/>
                <a:gd name="connsiteX10" fmla="*/ 1681621 w 1828800"/>
                <a:gd name="connsiteY10" fmla="*/ 1645435 h 1828800"/>
                <a:gd name="connsiteX11" fmla="*/ 1681621 w 1828800"/>
                <a:gd name="connsiteY11" fmla="*/ 817369 h 1828800"/>
                <a:gd name="connsiteX12" fmla="*/ 1681808 w 1828800"/>
                <a:gd name="connsiteY12" fmla="*/ 817369 h 1828800"/>
                <a:gd name="connsiteX13" fmla="*/ 914307 w 1828800"/>
                <a:gd name="connsiteY13" fmla="*/ 142441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28800" h="1828800">
                  <a:moveTo>
                    <a:pt x="0" y="0"/>
                  </a:moveTo>
                  <a:lnTo>
                    <a:pt x="1828800" y="0"/>
                  </a:lnTo>
                  <a:lnTo>
                    <a:pt x="1828800" y="1828800"/>
                  </a:lnTo>
                  <a:lnTo>
                    <a:pt x="0" y="1828800"/>
                  </a:lnTo>
                  <a:lnTo>
                    <a:pt x="0" y="0"/>
                  </a:lnTo>
                  <a:close/>
                  <a:moveTo>
                    <a:pt x="914307" y="142441"/>
                  </a:moveTo>
                  <a:cubicBezTo>
                    <a:pt x="490477" y="142441"/>
                    <a:pt x="146993" y="444591"/>
                    <a:pt x="146993" y="817369"/>
                  </a:cubicBezTo>
                  <a:lnTo>
                    <a:pt x="147180" y="1645435"/>
                  </a:lnTo>
                  <a:cubicBezTo>
                    <a:pt x="147180" y="1668043"/>
                    <a:pt x="167969" y="1686360"/>
                    <a:pt x="193627" y="1686360"/>
                  </a:cubicBezTo>
                  <a:lnTo>
                    <a:pt x="1635174" y="1686360"/>
                  </a:lnTo>
                  <a:cubicBezTo>
                    <a:pt x="1660832" y="1686360"/>
                    <a:pt x="1681621" y="1668043"/>
                    <a:pt x="1681621" y="1645435"/>
                  </a:cubicBezTo>
                  <a:lnTo>
                    <a:pt x="1681621" y="817369"/>
                  </a:lnTo>
                  <a:lnTo>
                    <a:pt x="1681808" y="817369"/>
                  </a:lnTo>
                  <a:cubicBezTo>
                    <a:pt x="1681808" y="444591"/>
                    <a:pt x="1338137" y="142441"/>
                    <a:pt x="914307" y="142441"/>
                  </a:cubicBezTo>
                  <a:close/>
                </a:path>
              </a:pathLst>
            </a:custGeom>
            <a:grpFill/>
            <a:ln w="6350">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solidFill>
                  <a:schemeClr val="bg1"/>
                </a:solidFill>
                <a:latin typeface="Girl Scout Text Book" panose="02020003000000000000" pitchFamily="18" charset="0"/>
              </a:endParaRPr>
            </a:p>
          </p:txBody>
        </p:sp>
        <p:sp>
          <p:nvSpPr>
            <p:cNvPr id="24" name="Freeform 23">
              <a:extLst>
                <a:ext uri="{FF2B5EF4-FFF2-40B4-BE49-F238E27FC236}">
                  <a16:creationId xmlns:a16="http://schemas.microsoft.com/office/drawing/2014/main" id="{B092C72A-669E-1247-B236-A379C3DCD50C}"/>
                </a:ext>
              </a:extLst>
            </p:cNvPr>
            <p:cNvSpPr>
              <a:spLocks noChangeAspect="1"/>
            </p:cNvSpPr>
            <p:nvPr/>
          </p:nvSpPr>
          <p:spPr>
            <a:xfrm>
              <a:off x="2651716" y="590993"/>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184008 w 1828800"/>
                <a:gd name="connsiteY5" fmla="*/ 137160 h 1828800"/>
                <a:gd name="connsiteX6" fmla="*/ 137160 w 1828800"/>
                <a:gd name="connsiteY6" fmla="*/ 174613 h 1828800"/>
                <a:gd name="connsiteX7" fmla="*/ 137160 w 1828800"/>
                <a:gd name="connsiteY7" fmla="*/ 1654353 h 1828800"/>
                <a:gd name="connsiteX8" fmla="*/ 184008 w 1828800"/>
                <a:gd name="connsiteY8" fmla="*/ 1691642 h 1828800"/>
                <a:gd name="connsiteX9" fmla="*/ 1644795 w 1828800"/>
                <a:gd name="connsiteY9" fmla="*/ 1691642 h 1828800"/>
                <a:gd name="connsiteX10" fmla="*/ 1691642 w 1828800"/>
                <a:gd name="connsiteY10" fmla="*/ 1654187 h 1828800"/>
                <a:gd name="connsiteX11" fmla="*/ 1691642 w 1828800"/>
                <a:gd name="connsiteY11" fmla="*/ 174613 h 1828800"/>
                <a:gd name="connsiteX12" fmla="*/ 1644795 w 1828800"/>
                <a:gd name="connsiteY12" fmla="*/ 137160 h 1828800"/>
                <a:gd name="connsiteX13" fmla="*/ 184008 w 1828800"/>
                <a:gd name="connsiteY13" fmla="*/ 13716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28800" h="1828800">
                  <a:moveTo>
                    <a:pt x="0" y="0"/>
                  </a:moveTo>
                  <a:lnTo>
                    <a:pt x="1828800" y="0"/>
                  </a:lnTo>
                  <a:lnTo>
                    <a:pt x="1828800" y="1828800"/>
                  </a:lnTo>
                  <a:lnTo>
                    <a:pt x="0" y="1828800"/>
                  </a:lnTo>
                  <a:lnTo>
                    <a:pt x="0" y="0"/>
                  </a:lnTo>
                  <a:close/>
                  <a:moveTo>
                    <a:pt x="184008" y="137160"/>
                  </a:moveTo>
                  <a:cubicBezTo>
                    <a:pt x="158097" y="137160"/>
                    <a:pt x="137160" y="153898"/>
                    <a:pt x="137160" y="174613"/>
                  </a:cubicBezTo>
                  <a:lnTo>
                    <a:pt x="137160" y="1654353"/>
                  </a:lnTo>
                  <a:cubicBezTo>
                    <a:pt x="137160" y="1674904"/>
                    <a:pt x="158097" y="1691642"/>
                    <a:pt x="184008" y="1691642"/>
                  </a:cubicBezTo>
                  <a:lnTo>
                    <a:pt x="1644795" y="1691642"/>
                  </a:lnTo>
                  <a:cubicBezTo>
                    <a:pt x="1670705" y="1691642"/>
                    <a:pt x="1691642" y="1674904"/>
                    <a:pt x="1691642" y="1654187"/>
                  </a:cubicBezTo>
                  <a:lnTo>
                    <a:pt x="1691642" y="174613"/>
                  </a:lnTo>
                  <a:cubicBezTo>
                    <a:pt x="1691642" y="153898"/>
                    <a:pt x="1670705" y="137160"/>
                    <a:pt x="1644795" y="137160"/>
                  </a:cubicBezTo>
                  <a:lnTo>
                    <a:pt x="184008" y="137160"/>
                  </a:lnTo>
                  <a:close/>
                </a:path>
              </a:pathLst>
            </a:custGeom>
            <a:grpFill/>
            <a:ln w="6350" cap="flat">
              <a:solidFill>
                <a:schemeClr val="bg2"/>
              </a:solidFill>
              <a:prstDash val="sysDot"/>
              <a:miter/>
            </a:ln>
          </p:spPr>
          <p:txBody>
            <a:bodyPr rtlCol="0" anchor="ctr"/>
            <a:lstStyle/>
            <a:p>
              <a:endParaRPr lang="en-US" b="0" i="0">
                <a:latin typeface="Girl Scout Text Book" panose="02020003000000000000" pitchFamily="18" charset="0"/>
              </a:endParaRPr>
            </a:p>
          </p:txBody>
        </p:sp>
        <p:sp>
          <p:nvSpPr>
            <p:cNvPr id="25" name="Freeform 24">
              <a:extLst>
                <a:ext uri="{FF2B5EF4-FFF2-40B4-BE49-F238E27FC236}">
                  <a16:creationId xmlns:a16="http://schemas.microsoft.com/office/drawing/2014/main" id="{56B13961-28C5-874B-B11B-C4C8034CAAE9}"/>
                </a:ext>
              </a:extLst>
            </p:cNvPr>
            <p:cNvSpPr>
              <a:spLocks noChangeAspect="1"/>
            </p:cNvSpPr>
            <p:nvPr/>
          </p:nvSpPr>
          <p:spPr>
            <a:xfrm>
              <a:off x="4093777" y="590993"/>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179912 w 1828800"/>
                <a:gd name="connsiteY5" fmla="*/ 137157 h 1828800"/>
                <a:gd name="connsiteX6" fmla="*/ 136982 w 1828800"/>
                <a:gd name="connsiteY6" fmla="*/ 171608 h 1828800"/>
                <a:gd name="connsiteX7" fmla="*/ 136982 w 1828800"/>
                <a:gd name="connsiteY7" fmla="*/ 1230652 h 1828800"/>
                <a:gd name="connsiteX8" fmla="*/ 154783 w 1828800"/>
                <a:gd name="connsiteY8" fmla="*/ 1258629 h 1828800"/>
                <a:gd name="connsiteX9" fmla="*/ 889177 w 1828800"/>
                <a:gd name="connsiteY9" fmla="*/ 1685096 h 1828800"/>
                <a:gd name="connsiteX10" fmla="*/ 939433 w 1828800"/>
                <a:gd name="connsiteY10" fmla="*/ 1685096 h 1828800"/>
                <a:gd name="connsiteX11" fmla="*/ 1673827 w 1828800"/>
                <a:gd name="connsiteY11" fmla="*/ 1258629 h 1828800"/>
                <a:gd name="connsiteX12" fmla="*/ 1691628 w 1828800"/>
                <a:gd name="connsiteY12" fmla="*/ 1230652 h 1828800"/>
                <a:gd name="connsiteX13" fmla="*/ 1691628 w 1828800"/>
                <a:gd name="connsiteY13" fmla="*/ 171608 h 1828800"/>
                <a:gd name="connsiteX14" fmla="*/ 1648699 w 1828800"/>
                <a:gd name="connsiteY14" fmla="*/ 137157 h 1828800"/>
                <a:gd name="connsiteX15" fmla="*/ 179912 w 1828800"/>
                <a:gd name="connsiteY15" fmla="*/ 137157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28800" h="1828800">
                  <a:moveTo>
                    <a:pt x="0" y="0"/>
                  </a:moveTo>
                  <a:lnTo>
                    <a:pt x="1828800" y="0"/>
                  </a:lnTo>
                  <a:lnTo>
                    <a:pt x="1828800" y="1828800"/>
                  </a:lnTo>
                  <a:lnTo>
                    <a:pt x="0" y="1828800"/>
                  </a:lnTo>
                  <a:lnTo>
                    <a:pt x="0" y="0"/>
                  </a:lnTo>
                  <a:close/>
                  <a:moveTo>
                    <a:pt x="179912" y="137157"/>
                  </a:moveTo>
                  <a:cubicBezTo>
                    <a:pt x="156238" y="137166"/>
                    <a:pt x="137039" y="152574"/>
                    <a:pt x="136982" y="171608"/>
                  </a:cubicBezTo>
                  <a:lnTo>
                    <a:pt x="136982" y="1230652"/>
                  </a:lnTo>
                  <a:cubicBezTo>
                    <a:pt x="136983" y="1241735"/>
                    <a:pt x="143605" y="1252143"/>
                    <a:pt x="154783" y="1258629"/>
                  </a:cubicBezTo>
                  <a:lnTo>
                    <a:pt x="889177" y="1685096"/>
                  </a:lnTo>
                  <a:cubicBezTo>
                    <a:pt x="904175" y="1693815"/>
                    <a:pt x="924435" y="1693815"/>
                    <a:pt x="939433" y="1685096"/>
                  </a:cubicBezTo>
                  <a:lnTo>
                    <a:pt x="1673827" y="1258629"/>
                  </a:lnTo>
                  <a:cubicBezTo>
                    <a:pt x="1685004" y="1252143"/>
                    <a:pt x="1691628" y="1241735"/>
                    <a:pt x="1691628" y="1230652"/>
                  </a:cubicBezTo>
                  <a:lnTo>
                    <a:pt x="1691628" y="171608"/>
                  </a:lnTo>
                  <a:cubicBezTo>
                    <a:pt x="1691570" y="152574"/>
                    <a:pt x="1672372" y="137166"/>
                    <a:pt x="1648699" y="137157"/>
                  </a:cubicBezTo>
                  <a:lnTo>
                    <a:pt x="179912" y="137157"/>
                  </a:lnTo>
                  <a:close/>
                </a:path>
              </a:pathLst>
            </a:custGeom>
            <a:grpFill/>
            <a:ln w="6350" cap="flat">
              <a:solidFill>
                <a:schemeClr val="bg2"/>
              </a:solidFill>
              <a:prstDash val="sysDot"/>
              <a:miter/>
            </a:ln>
          </p:spPr>
          <p:txBody>
            <a:bodyPr rtlCol="0" anchor="ctr"/>
            <a:lstStyle/>
            <a:p>
              <a:endParaRPr lang="en-US" b="0" i="0">
                <a:latin typeface="Girl Scout Text Book" panose="02020003000000000000" pitchFamily="18" charset="0"/>
              </a:endParaRPr>
            </a:p>
          </p:txBody>
        </p:sp>
        <p:sp>
          <p:nvSpPr>
            <p:cNvPr id="26" name="Freeform 25">
              <a:extLst>
                <a:ext uri="{FF2B5EF4-FFF2-40B4-BE49-F238E27FC236}">
                  <a16:creationId xmlns:a16="http://schemas.microsoft.com/office/drawing/2014/main" id="{A89E3158-9E7B-2C40-BED3-6BD3960D3BA5}"/>
                </a:ext>
              </a:extLst>
            </p:cNvPr>
            <p:cNvSpPr>
              <a:spLocks noChangeAspect="1"/>
            </p:cNvSpPr>
            <p:nvPr/>
          </p:nvSpPr>
          <p:spPr>
            <a:xfrm>
              <a:off x="6977900" y="590993"/>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23243 w 1828800"/>
                <a:gd name="connsiteY5" fmla="*/ 141648 h 1828800"/>
                <a:gd name="connsiteX6" fmla="*/ 904685 w 1828800"/>
                <a:gd name="connsiteY6" fmla="*/ 144921 h 1828800"/>
                <a:gd name="connsiteX7" fmla="*/ 898828 w 1828800"/>
                <a:gd name="connsiteY7" fmla="*/ 149064 h 1828800"/>
                <a:gd name="connsiteX8" fmla="*/ 145468 w 1828800"/>
                <a:gd name="connsiteY8" fmla="*/ 904594 h 1828800"/>
                <a:gd name="connsiteX9" fmla="*/ 145468 w 1828800"/>
                <a:gd name="connsiteY9" fmla="*/ 927132 h 1828800"/>
                <a:gd name="connsiteX10" fmla="*/ 898828 w 1828800"/>
                <a:gd name="connsiteY10" fmla="*/ 1679845 h 1828800"/>
                <a:gd name="connsiteX11" fmla="*/ 933972 w 1828800"/>
                <a:gd name="connsiteY11" fmla="*/ 1683823 h 1828800"/>
                <a:gd name="connsiteX12" fmla="*/ 939379 w 1828800"/>
                <a:gd name="connsiteY12" fmla="*/ 1679845 h 1828800"/>
                <a:gd name="connsiteX13" fmla="*/ 1683502 w 1828800"/>
                <a:gd name="connsiteY13" fmla="*/ 925641 h 1828800"/>
                <a:gd name="connsiteX14" fmla="*/ 1683502 w 1828800"/>
                <a:gd name="connsiteY14" fmla="*/ 903268 h 1828800"/>
                <a:gd name="connsiteX15" fmla="*/ 939605 w 1828800"/>
                <a:gd name="connsiteY15" fmla="*/ 149064 h 1828800"/>
                <a:gd name="connsiteX16" fmla="*/ 923243 w 1828800"/>
                <a:gd name="connsiteY16" fmla="*/ 14164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28800" h="1828800">
                  <a:moveTo>
                    <a:pt x="0" y="0"/>
                  </a:moveTo>
                  <a:lnTo>
                    <a:pt x="1828800" y="0"/>
                  </a:lnTo>
                  <a:lnTo>
                    <a:pt x="1828800" y="1828800"/>
                  </a:lnTo>
                  <a:lnTo>
                    <a:pt x="0" y="1828800"/>
                  </a:lnTo>
                  <a:lnTo>
                    <a:pt x="0" y="0"/>
                  </a:lnTo>
                  <a:close/>
                  <a:moveTo>
                    <a:pt x="923243" y="141648"/>
                  </a:moveTo>
                  <a:cubicBezTo>
                    <a:pt x="916907" y="140902"/>
                    <a:pt x="910205" y="141938"/>
                    <a:pt x="904685" y="144921"/>
                  </a:cubicBezTo>
                  <a:cubicBezTo>
                    <a:pt x="902432" y="146081"/>
                    <a:pt x="900630" y="147572"/>
                    <a:pt x="898828" y="149064"/>
                  </a:cubicBezTo>
                  <a:lnTo>
                    <a:pt x="145468" y="904594"/>
                  </a:lnTo>
                  <a:cubicBezTo>
                    <a:pt x="138709" y="911389"/>
                    <a:pt x="138709" y="920503"/>
                    <a:pt x="145468" y="927132"/>
                  </a:cubicBezTo>
                  <a:lnTo>
                    <a:pt x="898828" y="1679845"/>
                  </a:lnTo>
                  <a:cubicBezTo>
                    <a:pt x="906938" y="1688132"/>
                    <a:pt x="922708" y="1689789"/>
                    <a:pt x="933972" y="1683823"/>
                  </a:cubicBezTo>
                  <a:cubicBezTo>
                    <a:pt x="936000" y="1682663"/>
                    <a:pt x="937802" y="1681337"/>
                    <a:pt x="939379" y="1679845"/>
                  </a:cubicBezTo>
                  <a:lnTo>
                    <a:pt x="1683502" y="925641"/>
                  </a:lnTo>
                  <a:cubicBezTo>
                    <a:pt x="1690035" y="919012"/>
                    <a:pt x="1690035" y="909897"/>
                    <a:pt x="1683502" y="903268"/>
                  </a:cubicBezTo>
                  <a:lnTo>
                    <a:pt x="939605" y="149064"/>
                  </a:lnTo>
                  <a:cubicBezTo>
                    <a:pt x="935550" y="144921"/>
                    <a:pt x="929579" y="142394"/>
                    <a:pt x="923243" y="141648"/>
                  </a:cubicBezTo>
                  <a:close/>
                </a:path>
              </a:pathLst>
            </a:custGeom>
            <a:grpFill/>
            <a:ln w="6350" cap="flat">
              <a:solidFill>
                <a:schemeClr val="bg2"/>
              </a:solidFill>
              <a:prstDash val="sysDot"/>
              <a:miter/>
            </a:ln>
          </p:spPr>
          <p:txBody>
            <a:bodyPr rtlCol="0" anchor="ctr"/>
            <a:lstStyle/>
            <a:p>
              <a:endParaRPr lang="en-US" b="0" i="0">
                <a:latin typeface="Girl Scout Text Book" panose="02020003000000000000" pitchFamily="18" charset="0"/>
              </a:endParaRPr>
            </a:p>
          </p:txBody>
        </p:sp>
        <p:sp>
          <p:nvSpPr>
            <p:cNvPr id="27" name="Freeform 26">
              <a:extLst>
                <a:ext uri="{FF2B5EF4-FFF2-40B4-BE49-F238E27FC236}">
                  <a16:creationId xmlns:a16="http://schemas.microsoft.com/office/drawing/2014/main" id="{FA6DE15D-8C8D-1546-B646-75160D6475B8}"/>
                </a:ext>
              </a:extLst>
            </p:cNvPr>
            <p:cNvSpPr>
              <a:spLocks noChangeAspect="1"/>
            </p:cNvSpPr>
            <p:nvPr/>
          </p:nvSpPr>
          <p:spPr>
            <a:xfrm>
              <a:off x="6965483" y="3295052"/>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744857 w 1828800"/>
                <a:gd name="connsiteY5" fmla="*/ 137316 h 1828800"/>
                <a:gd name="connsiteX6" fmla="*/ 674238 w 1828800"/>
                <a:gd name="connsiteY6" fmla="*/ 147518 h 1828800"/>
                <a:gd name="connsiteX7" fmla="*/ 535267 w 1828800"/>
                <a:gd name="connsiteY7" fmla="*/ 372981 h 1828800"/>
                <a:gd name="connsiteX8" fmla="*/ 285618 w 1828800"/>
                <a:gd name="connsiteY8" fmla="*/ 440481 h 1828800"/>
                <a:gd name="connsiteX9" fmla="*/ 300930 w 1828800"/>
                <a:gd name="connsiteY9" fmla="*/ 707549 h 1828800"/>
                <a:gd name="connsiteX10" fmla="*/ 137160 w 1828800"/>
                <a:gd name="connsiteY10" fmla="*/ 914366 h 1828800"/>
                <a:gd name="connsiteX11" fmla="*/ 300930 w 1828800"/>
                <a:gd name="connsiteY11" fmla="*/ 1121183 h 1828800"/>
                <a:gd name="connsiteX12" fmla="*/ 285618 w 1828800"/>
                <a:gd name="connsiteY12" fmla="*/ 1388251 h 1828800"/>
                <a:gd name="connsiteX13" fmla="*/ 535267 w 1828800"/>
                <a:gd name="connsiteY13" fmla="*/ 1455752 h 1828800"/>
                <a:gd name="connsiteX14" fmla="*/ 674238 w 1828800"/>
                <a:gd name="connsiteY14" fmla="*/ 1681214 h 1828800"/>
                <a:gd name="connsiteX15" fmla="*/ 914400 w 1828800"/>
                <a:gd name="connsiteY15" fmla="*/ 1583674 h 1828800"/>
                <a:gd name="connsiteX16" fmla="*/ 1154562 w 1828800"/>
                <a:gd name="connsiteY16" fmla="*/ 1681214 h 1828800"/>
                <a:gd name="connsiteX17" fmla="*/ 1293534 w 1828800"/>
                <a:gd name="connsiteY17" fmla="*/ 1455752 h 1828800"/>
                <a:gd name="connsiteX18" fmla="*/ 1543182 w 1828800"/>
                <a:gd name="connsiteY18" fmla="*/ 1388251 h 1828800"/>
                <a:gd name="connsiteX19" fmla="*/ 1527871 w 1828800"/>
                <a:gd name="connsiteY19" fmla="*/ 1121183 h 1828800"/>
                <a:gd name="connsiteX20" fmla="*/ 1691640 w 1828800"/>
                <a:gd name="connsiteY20" fmla="*/ 914366 h 1828800"/>
                <a:gd name="connsiteX21" fmla="*/ 1527871 w 1828800"/>
                <a:gd name="connsiteY21" fmla="*/ 707549 h 1828800"/>
                <a:gd name="connsiteX22" fmla="*/ 1543182 w 1828800"/>
                <a:gd name="connsiteY22" fmla="*/ 440481 h 1828800"/>
                <a:gd name="connsiteX23" fmla="*/ 1293534 w 1828800"/>
                <a:gd name="connsiteY23" fmla="*/ 372981 h 1828800"/>
                <a:gd name="connsiteX24" fmla="*/ 1154562 w 1828800"/>
                <a:gd name="connsiteY24" fmla="*/ 147518 h 1828800"/>
                <a:gd name="connsiteX25" fmla="*/ 914400 w 1828800"/>
                <a:gd name="connsiteY25" fmla="*/ 245057 h 1828800"/>
                <a:gd name="connsiteX26" fmla="*/ 744857 w 1828800"/>
                <a:gd name="connsiteY26" fmla="*/ 137316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8800" h="1828800">
                  <a:moveTo>
                    <a:pt x="0" y="0"/>
                  </a:moveTo>
                  <a:lnTo>
                    <a:pt x="1828800" y="0"/>
                  </a:lnTo>
                  <a:lnTo>
                    <a:pt x="1828800" y="1828800"/>
                  </a:lnTo>
                  <a:lnTo>
                    <a:pt x="0" y="1828800"/>
                  </a:lnTo>
                  <a:lnTo>
                    <a:pt x="0" y="0"/>
                  </a:lnTo>
                  <a:close/>
                  <a:moveTo>
                    <a:pt x="744857" y="137316"/>
                  </a:moveTo>
                  <a:cubicBezTo>
                    <a:pt x="721557" y="136383"/>
                    <a:pt x="697705" y="139620"/>
                    <a:pt x="674238" y="147518"/>
                  </a:cubicBezTo>
                  <a:cubicBezTo>
                    <a:pt x="580370" y="179110"/>
                    <a:pt x="523950" y="274923"/>
                    <a:pt x="535267" y="372981"/>
                  </a:cubicBezTo>
                  <a:cubicBezTo>
                    <a:pt x="448888" y="331547"/>
                    <a:pt x="343703" y="357615"/>
                    <a:pt x="285618" y="440481"/>
                  </a:cubicBezTo>
                  <a:cubicBezTo>
                    <a:pt x="227533" y="523346"/>
                    <a:pt x="236187" y="635214"/>
                    <a:pt x="300930" y="707549"/>
                  </a:cubicBezTo>
                  <a:cubicBezTo>
                    <a:pt x="207394" y="726711"/>
                    <a:pt x="137160" y="811993"/>
                    <a:pt x="137160" y="914366"/>
                  </a:cubicBezTo>
                  <a:cubicBezTo>
                    <a:pt x="137160" y="1016739"/>
                    <a:pt x="207561" y="1102021"/>
                    <a:pt x="300930" y="1121183"/>
                  </a:cubicBezTo>
                  <a:cubicBezTo>
                    <a:pt x="236187" y="1193518"/>
                    <a:pt x="227699" y="1305386"/>
                    <a:pt x="285618" y="1388251"/>
                  </a:cubicBezTo>
                  <a:cubicBezTo>
                    <a:pt x="343703" y="1471116"/>
                    <a:pt x="448888" y="1497185"/>
                    <a:pt x="535267" y="1455752"/>
                  </a:cubicBezTo>
                  <a:cubicBezTo>
                    <a:pt x="523950" y="1553637"/>
                    <a:pt x="580370" y="1649449"/>
                    <a:pt x="674238" y="1681214"/>
                  </a:cubicBezTo>
                  <a:cubicBezTo>
                    <a:pt x="768106" y="1712979"/>
                    <a:pt x="868132" y="1669820"/>
                    <a:pt x="914400" y="1583674"/>
                  </a:cubicBezTo>
                  <a:cubicBezTo>
                    <a:pt x="960669" y="1669820"/>
                    <a:pt x="1060694" y="1712806"/>
                    <a:pt x="1154562" y="1681214"/>
                  </a:cubicBezTo>
                  <a:cubicBezTo>
                    <a:pt x="1248430" y="1649622"/>
                    <a:pt x="1304851" y="1553808"/>
                    <a:pt x="1293534" y="1455752"/>
                  </a:cubicBezTo>
                  <a:cubicBezTo>
                    <a:pt x="1379912" y="1497185"/>
                    <a:pt x="1485098" y="1471116"/>
                    <a:pt x="1543182" y="1388251"/>
                  </a:cubicBezTo>
                  <a:cubicBezTo>
                    <a:pt x="1601268" y="1305386"/>
                    <a:pt x="1592613" y="1193518"/>
                    <a:pt x="1527871" y="1121183"/>
                  </a:cubicBezTo>
                  <a:cubicBezTo>
                    <a:pt x="1621239" y="1102021"/>
                    <a:pt x="1691640" y="1016739"/>
                    <a:pt x="1691640" y="914366"/>
                  </a:cubicBezTo>
                  <a:cubicBezTo>
                    <a:pt x="1691640" y="811993"/>
                    <a:pt x="1621239" y="726711"/>
                    <a:pt x="1527871" y="707549"/>
                  </a:cubicBezTo>
                  <a:cubicBezTo>
                    <a:pt x="1592613" y="635214"/>
                    <a:pt x="1601101" y="523346"/>
                    <a:pt x="1543182" y="440481"/>
                  </a:cubicBezTo>
                  <a:cubicBezTo>
                    <a:pt x="1485098" y="357615"/>
                    <a:pt x="1379912" y="331547"/>
                    <a:pt x="1293534" y="372981"/>
                  </a:cubicBezTo>
                  <a:cubicBezTo>
                    <a:pt x="1304851" y="275096"/>
                    <a:pt x="1248430" y="179283"/>
                    <a:pt x="1154562" y="147518"/>
                  </a:cubicBezTo>
                  <a:cubicBezTo>
                    <a:pt x="1060694" y="115926"/>
                    <a:pt x="960669" y="158912"/>
                    <a:pt x="914400" y="245057"/>
                  </a:cubicBezTo>
                  <a:cubicBezTo>
                    <a:pt x="879699" y="180448"/>
                    <a:pt x="814759" y="140117"/>
                    <a:pt x="744857" y="137316"/>
                  </a:cubicBezTo>
                  <a:close/>
                </a:path>
              </a:pathLst>
            </a:custGeom>
            <a:grpFill/>
            <a:ln w="6350" cap="flat">
              <a:solidFill>
                <a:schemeClr val="bg2"/>
              </a:solidFill>
              <a:prstDash val="sysDot"/>
              <a:miter/>
            </a:ln>
          </p:spPr>
          <p:txBody>
            <a:bodyPr rtlCol="0" anchor="ctr"/>
            <a:lstStyle/>
            <a:p>
              <a:endParaRPr lang="en-US" b="0" i="0">
                <a:latin typeface="Girl Scout Text Book" panose="02020003000000000000" pitchFamily="18" charset="0"/>
              </a:endParaRPr>
            </a:p>
          </p:txBody>
        </p:sp>
        <p:sp>
          <p:nvSpPr>
            <p:cNvPr id="28" name="Freeform 27">
              <a:extLst>
                <a:ext uri="{FF2B5EF4-FFF2-40B4-BE49-F238E27FC236}">
                  <a16:creationId xmlns:a16="http://schemas.microsoft.com/office/drawing/2014/main" id="{8F763667-01BD-9E47-A8B2-BE2CBA959997}"/>
                </a:ext>
              </a:extLst>
            </p:cNvPr>
            <p:cNvSpPr>
              <a:spLocks noChangeAspect="1"/>
            </p:cNvSpPr>
            <p:nvPr/>
          </p:nvSpPr>
          <p:spPr>
            <a:xfrm>
              <a:off x="4099989" y="1953888"/>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457274 w 1828800"/>
                <a:gd name="connsiteY5" fmla="*/ 142060 h 1828800"/>
                <a:gd name="connsiteX6" fmla="*/ 414261 w 1828800"/>
                <a:gd name="connsiteY6" fmla="*/ 181254 h 1828800"/>
                <a:gd name="connsiteX7" fmla="*/ 175774 w 1828800"/>
                <a:gd name="connsiteY7" fmla="*/ 413430 h 1828800"/>
                <a:gd name="connsiteX8" fmla="*/ 142060 w 1828800"/>
                <a:gd name="connsiteY8" fmla="*/ 456610 h 1828800"/>
                <a:gd name="connsiteX9" fmla="*/ 142060 w 1828800"/>
                <a:gd name="connsiteY9" fmla="*/ 1372192 h 1828800"/>
                <a:gd name="connsiteX10" fmla="*/ 175774 w 1828800"/>
                <a:gd name="connsiteY10" fmla="*/ 1415372 h 1828800"/>
                <a:gd name="connsiteX11" fmla="*/ 414261 w 1828800"/>
                <a:gd name="connsiteY11" fmla="*/ 1647547 h 1828800"/>
                <a:gd name="connsiteX12" fmla="*/ 457274 w 1828800"/>
                <a:gd name="connsiteY12" fmla="*/ 1686742 h 1828800"/>
                <a:gd name="connsiteX13" fmla="*/ 1371362 w 1828800"/>
                <a:gd name="connsiteY13" fmla="*/ 1686742 h 1828800"/>
                <a:gd name="connsiteX14" fmla="*/ 1414542 w 1828800"/>
                <a:gd name="connsiteY14" fmla="*/ 1647547 h 1828800"/>
                <a:gd name="connsiteX15" fmla="*/ 1653028 w 1828800"/>
                <a:gd name="connsiteY15" fmla="*/ 1415372 h 1828800"/>
                <a:gd name="connsiteX16" fmla="*/ 1686742 w 1828800"/>
                <a:gd name="connsiteY16" fmla="*/ 1372192 h 1828800"/>
                <a:gd name="connsiteX17" fmla="*/ 1686742 w 1828800"/>
                <a:gd name="connsiteY17" fmla="*/ 456610 h 1828800"/>
                <a:gd name="connsiteX18" fmla="*/ 1652862 w 1828800"/>
                <a:gd name="connsiteY18" fmla="*/ 413430 h 1828800"/>
                <a:gd name="connsiteX19" fmla="*/ 1414376 w 1828800"/>
                <a:gd name="connsiteY19" fmla="*/ 181254 h 1828800"/>
                <a:gd name="connsiteX20" fmla="*/ 1371196 w 1828800"/>
                <a:gd name="connsiteY20" fmla="*/ 142060 h 1828800"/>
                <a:gd name="connsiteX21" fmla="*/ 457274 w 1828800"/>
                <a:gd name="connsiteY21" fmla="*/ 14206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28800" h="1828800">
                  <a:moveTo>
                    <a:pt x="0" y="0"/>
                  </a:moveTo>
                  <a:lnTo>
                    <a:pt x="1828800" y="0"/>
                  </a:lnTo>
                  <a:lnTo>
                    <a:pt x="1828800" y="1828800"/>
                  </a:lnTo>
                  <a:lnTo>
                    <a:pt x="0" y="1828800"/>
                  </a:lnTo>
                  <a:lnTo>
                    <a:pt x="0" y="0"/>
                  </a:lnTo>
                  <a:close/>
                  <a:moveTo>
                    <a:pt x="457274" y="142060"/>
                  </a:moveTo>
                  <a:cubicBezTo>
                    <a:pt x="435020" y="142060"/>
                    <a:pt x="417084" y="159166"/>
                    <a:pt x="414261" y="181254"/>
                  </a:cubicBezTo>
                  <a:cubicBezTo>
                    <a:pt x="393335" y="343345"/>
                    <a:pt x="243866" y="397154"/>
                    <a:pt x="175774" y="413430"/>
                  </a:cubicBezTo>
                  <a:cubicBezTo>
                    <a:pt x="155845" y="418246"/>
                    <a:pt x="142060" y="436182"/>
                    <a:pt x="142060" y="456610"/>
                  </a:cubicBezTo>
                  <a:lnTo>
                    <a:pt x="142060" y="1372192"/>
                  </a:lnTo>
                  <a:cubicBezTo>
                    <a:pt x="141894" y="1392619"/>
                    <a:pt x="155845" y="1410556"/>
                    <a:pt x="175774" y="1415372"/>
                  </a:cubicBezTo>
                  <a:cubicBezTo>
                    <a:pt x="243866" y="1431647"/>
                    <a:pt x="393335" y="1485456"/>
                    <a:pt x="414261" y="1647547"/>
                  </a:cubicBezTo>
                  <a:cubicBezTo>
                    <a:pt x="417084" y="1669636"/>
                    <a:pt x="435020" y="1686742"/>
                    <a:pt x="457274" y="1686742"/>
                  </a:cubicBezTo>
                  <a:lnTo>
                    <a:pt x="1371362" y="1686742"/>
                  </a:lnTo>
                  <a:cubicBezTo>
                    <a:pt x="1393616" y="1686742"/>
                    <a:pt x="1411553" y="1669636"/>
                    <a:pt x="1414542" y="1647547"/>
                  </a:cubicBezTo>
                  <a:cubicBezTo>
                    <a:pt x="1435468" y="1485456"/>
                    <a:pt x="1584937" y="1431647"/>
                    <a:pt x="1653028" y="1415372"/>
                  </a:cubicBezTo>
                  <a:cubicBezTo>
                    <a:pt x="1672958" y="1410556"/>
                    <a:pt x="1686742" y="1392619"/>
                    <a:pt x="1686742" y="1372192"/>
                  </a:cubicBezTo>
                  <a:lnTo>
                    <a:pt x="1686742" y="456610"/>
                  </a:lnTo>
                  <a:cubicBezTo>
                    <a:pt x="1686742" y="436182"/>
                    <a:pt x="1672791" y="418246"/>
                    <a:pt x="1652862" y="413430"/>
                  </a:cubicBezTo>
                  <a:cubicBezTo>
                    <a:pt x="1584771" y="397154"/>
                    <a:pt x="1435301" y="343345"/>
                    <a:pt x="1414376" y="181254"/>
                  </a:cubicBezTo>
                  <a:cubicBezTo>
                    <a:pt x="1411553" y="159166"/>
                    <a:pt x="1393616" y="142060"/>
                    <a:pt x="1371196" y="142060"/>
                  </a:cubicBezTo>
                  <a:lnTo>
                    <a:pt x="457274" y="142060"/>
                  </a:lnTo>
                  <a:close/>
                </a:path>
              </a:pathLst>
            </a:custGeom>
            <a:grpFill/>
            <a:ln w="6350" cap="flat">
              <a:solidFill>
                <a:schemeClr val="bg2"/>
              </a:solidFill>
              <a:prstDash val="sysDot"/>
              <a:miter/>
            </a:ln>
          </p:spPr>
          <p:txBody>
            <a:bodyPr rtlCol="0" anchor="ctr"/>
            <a:lstStyle/>
            <a:p>
              <a:endParaRPr lang="en-US" b="0" i="0">
                <a:latin typeface="Girl Scout Text Book" panose="02020003000000000000" pitchFamily="18" charset="0"/>
              </a:endParaRPr>
            </a:p>
          </p:txBody>
        </p:sp>
        <p:sp>
          <p:nvSpPr>
            <p:cNvPr id="29" name="Freeform 28">
              <a:extLst>
                <a:ext uri="{FF2B5EF4-FFF2-40B4-BE49-F238E27FC236}">
                  <a16:creationId xmlns:a16="http://schemas.microsoft.com/office/drawing/2014/main" id="{1FBE59D5-7034-FD40-9B4D-A67D705F3DE3}"/>
                </a:ext>
              </a:extLst>
            </p:cNvPr>
            <p:cNvSpPr>
              <a:spLocks noChangeAspect="1"/>
            </p:cNvSpPr>
            <p:nvPr/>
          </p:nvSpPr>
          <p:spPr>
            <a:xfrm>
              <a:off x="2659479" y="1953888"/>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330846 w 1828800"/>
                <a:gd name="connsiteY5" fmla="*/ 137159 h 1828800"/>
                <a:gd name="connsiteX6" fmla="*/ 304416 w 1828800"/>
                <a:gd name="connsiteY6" fmla="*/ 161242 h 1828800"/>
                <a:gd name="connsiteX7" fmla="*/ 157956 w 1828800"/>
                <a:gd name="connsiteY7" fmla="*/ 303891 h 1828800"/>
                <a:gd name="connsiteX8" fmla="*/ 137185 w 1828800"/>
                <a:gd name="connsiteY8" fmla="*/ 330387 h 1828800"/>
                <a:gd name="connsiteX9" fmla="*/ 137185 w 1828800"/>
                <a:gd name="connsiteY9" fmla="*/ 1498378 h 1828800"/>
                <a:gd name="connsiteX10" fmla="*/ 157906 w 1828800"/>
                <a:gd name="connsiteY10" fmla="*/ 1524907 h 1828800"/>
                <a:gd name="connsiteX11" fmla="*/ 304366 w 1828800"/>
                <a:gd name="connsiteY11" fmla="*/ 1667556 h 1828800"/>
                <a:gd name="connsiteX12" fmla="*/ 330796 w 1828800"/>
                <a:gd name="connsiteY12" fmla="*/ 1691639 h 1828800"/>
                <a:gd name="connsiteX13" fmla="*/ 1497904 w 1828800"/>
                <a:gd name="connsiteY13" fmla="*/ 1691639 h 1828800"/>
                <a:gd name="connsiteX14" fmla="*/ 1524433 w 1828800"/>
                <a:gd name="connsiteY14" fmla="*/ 1667556 h 1828800"/>
                <a:gd name="connsiteX15" fmla="*/ 1670894 w 1828800"/>
                <a:gd name="connsiteY15" fmla="*/ 1524907 h 1828800"/>
                <a:gd name="connsiteX16" fmla="*/ 1691615 w 1828800"/>
                <a:gd name="connsiteY16" fmla="*/ 1498378 h 1828800"/>
                <a:gd name="connsiteX17" fmla="*/ 1691615 w 1828800"/>
                <a:gd name="connsiteY17" fmla="*/ 330387 h 1828800"/>
                <a:gd name="connsiteX18" fmla="*/ 1670794 w 1828800"/>
                <a:gd name="connsiteY18" fmla="*/ 303858 h 1828800"/>
                <a:gd name="connsiteX19" fmla="*/ 1670844 w 1828800"/>
                <a:gd name="connsiteY19" fmla="*/ 303891 h 1828800"/>
                <a:gd name="connsiteX20" fmla="*/ 1524384 w 1828800"/>
                <a:gd name="connsiteY20" fmla="*/ 161242 h 1828800"/>
                <a:gd name="connsiteX21" fmla="*/ 1497804 w 1828800"/>
                <a:gd name="connsiteY21" fmla="*/ 137159 h 1828800"/>
                <a:gd name="connsiteX22" fmla="*/ 330846 w 1828800"/>
                <a:gd name="connsiteY22" fmla="*/ 137159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28800" h="1828800">
                  <a:moveTo>
                    <a:pt x="0" y="0"/>
                  </a:moveTo>
                  <a:lnTo>
                    <a:pt x="1828800" y="0"/>
                  </a:lnTo>
                  <a:lnTo>
                    <a:pt x="1828800" y="1828800"/>
                  </a:lnTo>
                  <a:lnTo>
                    <a:pt x="0" y="1828800"/>
                  </a:lnTo>
                  <a:lnTo>
                    <a:pt x="0" y="0"/>
                  </a:lnTo>
                  <a:close/>
                  <a:moveTo>
                    <a:pt x="330846" y="137159"/>
                  </a:moveTo>
                  <a:cubicBezTo>
                    <a:pt x="317220" y="137365"/>
                    <a:pt x="305884" y="147694"/>
                    <a:pt x="304416" y="161242"/>
                  </a:cubicBezTo>
                  <a:cubicBezTo>
                    <a:pt x="291568" y="260835"/>
                    <a:pt x="199730" y="293889"/>
                    <a:pt x="157956" y="303891"/>
                  </a:cubicBezTo>
                  <a:cubicBezTo>
                    <a:pt x="145740" y="306860"/>
                    <a:pt x="137152" y="317817"/>
                    <a:pt x="137185" y="330387"/>
                  </a:cubicBezTo>
                  <a:lnTo>
                    <a:pt x="137185" y="1498378"/>
                  </a:lnTo>
                  <a:cubicBezTo>
                    <a:pt x="137095" y="1510960"/>
                    <a:pt x="145677" y="1521948"/>
                    <a:pt x="157906" y="1524907"/>
                  </a:cubicBezTo>
                  <a:cubicBezTo>
                    <a:pt x="199730" y="1534893"/>
                    <a:pt x="291568" y="1567963"/>
                    <a:pt x="304366" y="1667556"/>
                  </a:cubicBezTo>
                  <a:cubicBezTo>
                    <a:pt x="305834" y="1681104"/>
                    <a:pt x="317170" y="1691433"/>
                    <a:pt x="330796" y="1691639"/>
                  </a:cubicBezTo>
                  <a:lnTo>
                    <a:pt x="1497904" y="1691639"/>
                  </a:lnTo>
                  <a:cubicBezTo>
                    <a:pt x="1511568" y="1691639"/>
                    <a:pt x="1522586" y="1681121"/>
                    <a:pt x="1524433" y="1667556"/>
                  </a:cubicBezTo>
                  <a:cubicBezTo>
                    <a:pt x="1537282" y="1567963"/>
                    <a:pt x="1629120" y="1534910"/>
                    <a:pt x="1670894" y="1524907"/>
                  </a:cubicBezTo>
                  <a:cubicBezTo>
                    <a:pt x="1683102" y="1521915"/>
                    <a:pt x="1691668" y="1510947"/>
                    <a:pt x="1691615" y="1498378"/>
                  </a:cubicBezTo>
                  <a:lnTo>
                    <a:pt x="1691615" y="330387"/>
                  </a:lnTo>
                  <a:cubicBezTo>
                    <a:pt x="1691622" y="317802"/>
                    <a:pt x="1683020" y="306844"/>
                    <a:pt x="1670794" y="303858"/>
                  </a:cubicBezTo>
                  <a:lnTo>
                    <a:pt x="1670844" y="303891"/>
                  </a:lnTo>
                  <a:cubicBezTo>
                    <a:pt x="1629020" y="293905"/>
                    <a:pt x="1537182" y="260835"/>
                    <a:pt x="1524384" y="161242"/>
                  </a:cubicBezTo>
                  <a:cubicBezTo>
                    <a:pt x="1522901" y="147642"/>
                    <a:pt x="1511485" y="137298"/>
                    <a:pt x="1497804" y="137159"/>
                  </a:cubicBezTo>
                  <a:lnTo>
                    <a:pt x="330846" y="137159"/>
                  </a:lnTo>
                  <a:close/>
                </a:path>
              </a:pathLst>
            </a:custGeom>
            <a:grpFill/>
            <a:ln w="6350" cap="flat">
              <a:solidFill>
                <a:schemeClr val="bg2"/>
              </a:solidFill>
              <a:prstDash val="sysDot"/>
              <a:miter/>
            </a:ln>
          </p:spPr>
          <p:txBody>
            <a:bodyPr rtlCol="0" anchor="ctr"/>
            <a:lstStyle/>
            <a:p>
              <a:endParaRPr lang="en-US" b="0" i="0">
                <a:latin typeface="Girl Scout Text Book" panose="02020003000000000000" pitchFamily="18" charset="0"/>
              </a:endParaRPr>
            </a:p>
          </p:txBody>
        </p:sp>
        <p:sp>
          <p:nvSpPr>
            <p:cNvPr id="31" name="Freeform 30">
              <a:extLst>
                <a:ext uri="{FF2B5EF4-FFF2-40B4-BE49-F238E27FC236}">
                  <a16:creationId xmlns:a16="http://schemas.microsoft.com/office/drawing/2014/main" id="{B253A363-CD7E-BA47-97B4-A3CC34F167B7}"/>
                </a:ext>
              </a:extLst>
            </p:cNvPr>
            <p:cNvSpPr>
              <a:spLocks noChangeAspect="1"/>
            </p:cNvSpPr>
            <p:nvPr/>
          </p:nvSpPr>
          <p:spPr>
            <a:xfrm>
              <a:off x="1209655" y="590993"/>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13902 w 1828800"/>
                <a:gd name="connsiteY5" fmla="*/ 191268 h 1828800"/>
                <a:gd name="connsiteX6" fmla="*/ 531018 w 1828800"/>
                <a:gd name="connsiteY6" fmla="*/ 540028 h 1828800"/>
                <a:gd name="connsiteX7" fmla="*/ 141151 w 1828800"/>
                <a:gd name="connsiteY7" fmla="*/ 913902 h 1828800"/>
                <a:gd name="connsiteX8" fmla="*/ 560112 w 1828800"/>
                <a:gd name="connsiteY8" fmla="*/ 1253348 h 1828800"/>
                <a:gd name="connsiteX9" fmla="*/ 914235 w 1828800"/>
                <a:gd name="connsiteY9" fmla="*/ 1637533 h 1828800"/>
                <a:gd name="connsiteX10" fmla="*/ 1268689 w 1828800"/>
                <a:gd name="connsiteY10" fmla="*/ 1253348 h 1828800"/>
                <a:gd name="connsiteX11" fmla="*/ 1687651 w 1828800"/>
                <a:gd name="connsiteY11" fmla="*/ 913902 h 1828800"/>
                <a:gd name="connsiteX12" fmla="*/ 1297618 w 1828800"/>
                <a:gd name="connsiteY12" fmla="*/ 540194 h 1828800"/>
                <a:gd name="connsiteX13" fmla="*/ 914733 w 1828800"/>
                <a:gd name="connsiteY13" fmla="*/ 191268 h 1828800"/>
                <a:gd name="connsiteX14" fmla="*/ 913902 w 1828800"/>
                <a:gd name="connsiteY14" fmla="*/ 19126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800" h="1828800">
                  <a:moveTo>
                    <a:pt x="0" y="0"/>
                  </a:moveTo>
                  <a:lnTo>
                    <a:pt x="1828800" y="0"/>
                  </a:lnTo>
                  <a:lnTo>
                    <a:pt x="1828800" y="1828800"/>
                  </a:lnTo>
                  <a:lnTo>
                    <a:pt x="0" y="1828800"/>
                  </a:lnTo>
                  <a:lnTo>
                    <a:pt x="0" y="0"/>
                  </a:lnTo>
                  <a:close/>
                  <a:moveTo>
                    <a:pt x="913902" y="191268"/>
                  </a:moveTo>
                  <a:cubicBezTo>
                    <a:pt x="569755" y="191268"/>
                    <a:pt x="486960" y="369723"/>
                    <a:pt x="531018" y="540028"/>
                  </a:cubicBezTo>
                  <a:cubicBezTo>
                    <a:pt x="322368" y="463357"/>
                    <a:pt x="141151" y="574621"/>
                    <a:pt x="141151" y="913902"/>
                  </a:cubicBezTo>
                  <a:cubicBezTo>
                    <a:pt x="141151" y="1224742"/>
                    <a:pt x="363433" y="1361951"/>
                    <a:pt x="560112" y="1253348"/>
                  </a:cubicBezTo>
                  <a:cubicBezTo>
                    <a:pt x="560112" y="1481032"/>
                    <a:pt x="871840" y="1637533"/>
                    <a:pt x="914235" y="1637533"/>
                  </a:cubicBezTo>
                  <a:cubicBezTo>
                    <a:pt x="956630" y="1637533"/>
                    <a:pt x="1268689" y="1481032"/>
                    <a:pt x="1268689" y="1253348"/>
                  </a:cubicBezTo>
                  <a:cubicBezTo>
                    <a:pt x="1465368" y="1361951"/>
                    <a:pt x="1687651" y="1224742"/>
                    <a:pt x="1687651" y="913902"/>
                  </a:cubicBezTo>
                  <a:cubicBezTo>
                    <a:pt x="1687651" y="574621"/>
                    <a:pt x="1506433" y="463357"/>
                    <a:pt x="1297618" y="540194"/>
                  </a:cubicBezTo>
                  <a:cubicBezTo>
                    <a:pt x="1341675" y="369556"/>
                    <a:pt x="1258880" y="191268"/>
                    <a:pt x="914733" y="191268"/>
                  </a:cubicBezTo>
                  <a:lnTo>
                    <a:pt x="913902" y="191268"/>
                  </a:lnTo>
                  <a:close/>
                </a:path>
              </a:pathLst>
            </a:custGeom>
            <a:grpFill/>
            <a:ln w="6350" cap="flat">
              <a:solidFill>
                <a:schemeClr val="bg2"/>
              </a:solidFill>
              <a:prstDash val="sysDot"/>
              <a:miter/>
            </a:ln>
          </p:spPr>
          <p:txBody>
            <a:bodyPr rtlCol="0" anchor="ctr"/>
            <a:lstStyle/>
            <a:p>
              <a:endParaRPr lang="en-US" b="0" i="0">
                <a:latin typeface="Girl Scout Text Book" panose="02020003000000000000" pitchFamily="18" charset="0"/>
              </a:endParaRPr>
            </a:p>
          </p:txBody>
        </p:sp>
        <p:sp>
          <p:nvSpPr>
            <p:cNvPr id="32" name="Freeform 16">
              <a:extLst>
                <a:ext uri="{FF2B5EF4-FFF2-40B4-BE49-F238E27FC236}">
                  <a16:creationId xmlns:a16="http://schemas.microsoft.com/office/drawing/2014/main" id="{8072F1B4-A62B-7646-B945-047710C58CF8}"/>
                </a:ext>
              </a:extLst>
            </p:cNvPr>
            <p:cNvSpPr txBox="1">
              <a:spLocks noChangeAspect="1"/>
            </p:cNvSpPr>
            <p:nvPr/>
          </p:nvSpPr>
          <p:spPr>
            <a:xfrm>
              <a:off x="5540497" y="1953888"/>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416683 w 1828800"/>
                <a:gd name="connsiteY5" fmla="*/ 137160 h 1828800"/>
                <a:gd name="connsiteX6" fmla="*/ 137160 w 1828800"/>
                <a:gd name="connsiteY6" fmla="*/ 914400 h 1828800"/>
                <a:gd name="connsiteX7" fmla="*/ 416872 w 1828800"/>
                <a:gd name="connsiteY7" fmla="*/ 1691640 h 1828800"/>
                <a:gd name="connsiteX8" fmla="*/ 478445 w 1828800"/>
                <a:gd name="connsiteY8" fmla="*/ 1691640 h 1828800"/>
                <a:gd name="connsiteX9" fmla="*/ 545995 w 1828800"/>
                <a:gd name="connsiteY9" fmla="*/ 1691640 h 1828800"/>
                <a:gd name="connsiteX10" fmla="*/ 1309103 w 1828800"/>
                <a:gd name="connsiteY10" fmla="*/ 1691640 h 1828800"/>
                <a:gd name="connsiteX11" fmla="*/ 1383082 w 1828800"/>
                <a:gd name="connsiteY11" fmla="*/ 1691640 h 1828800"/>
                <a:gd name="connsiteX12" fmla="*/ 1412117 w 1828800"/>
                <a:gd name="connsiteY12" fmla="*/ 1691640 h 1828800"/>
                <a:gd name="connsiteX13" fmla="*/ 1691640 w 1828800"/>
                <a:gd name="connsiteY13" fmla="*/ 915901 h 1828800"/>
                <a:gd name="connsiteX14" fmla="*/ 1411928 w 1828800"/>
                <a:gd name="connsiteY14" fmla="*/ 137160 h 1828800"/>
                <a:gd name="connsiteX15" fmla="*/ 1383082 w 1828800"/>
                <a:gd name="connsiteY15" fmla="*/ 137160 h 1828800"/>
                <a:gd name="connsiteX16" fmla="*/ 1309103 w 1828800"/>
                <a:gd name="connsiteY16" fmla="*/ 137160 h 1828800"/>
                <a:gd name="connsiteX17" fmla="*/ 545995 w 1828800"/>
                <a:gd name="connsiteY17" fmla="*/ 137160 h 1828800"/>
                <a:gd name="connsiteX18" fmla="*/ 416683 w 1828800"/>
                <a:gd name="connsiteY18" fmla="*/ 13716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28800" h="1828800">
                  <a:moveTo>
                    <a:pt x="0" y="0"/>
                  </a:moveTo>
                  <a:lnTo>
                    <a:pt x="1828800" y="0"/>
                  </a:lnTo>
                  <a:lnTo>
                    <a:pt x="1828800" y="1828800"/>
                  </a:lnTo>
                  <a:lnTo>
                    <a:pt x="0" y="1828800"/>
                  </a:lnTo>
                  <a:lnTo>
                    <a:pt x="0" y="0"/>
                  </a:lnTo>
                  <a:close/>
                  <a:moveTo>
                    <a:pt x="416683" y="137160"/>
                  </a:moveTo>
                  <a:cubicBezTo>
                    <a:pt x="416683" y="137160"/>
                    <a:pt x="137160" y="349483"/>
                    <a:pt x="137160" y="914400"/>
                  </a:cubicBezTo>
                  <a:cubicBezTo>
                    <a:pt x="137160" y="1479317"/>
                    <a:pt x="416872" y="1691640"/>
                    <a:pt x="416872" y="1691640"/>
                  </a:cubicBezTo>
                  <a:lnTo>
                    <a:pt x="478445" y="1691640"/>
                  </a:lnTo>
                  <a:lnTo>
                    <a:pt x="545995" y="1691640"/>
                  </a:lnTo>
                  <a:lnTo>
                    <a:pt x="1309103" y="1691640"/>
                  </a:lnTo>
                  <a:lnTo>
                    <a:pt x="1383082" y="1691640"/>
                  </a:lnTo>
                  <a:lnTo>
                    <a:pt x="1412117" y="1691640"/>
                  </a:lnTo>
                  <a:cubicBezTo>
                    <a:pt x="1412117" y="1691640"/>
                    <a:pt x="1691640" y="1480651"/>
                    <a:pt x="1691640" y="915901"/>
                  </a:cubicBezTo>
                  <a:cubicBezTo>
                    <a:pt x="1691640" y="349984"/>
                    <a:pt x="1411928" y="137160"/>
                    <a:pt x="1411928" y="137160"/>
                  </a:cubicBezTo>
                  <a:lnTo>
                    <a:pt x="1383082" y="137160"/>
                  </a:lnTo>
                  <a:lnTo>
                    <a:pt x="1309103" y="137160"/>
                  </a:lnTo>
                  <a:lnTo>
                    <a:pt x="545995" y="137160"/>
                  </a:lnTo>
                  <a:lnTo>
                    <a:pt x="416683" y="137160"/>
                  </a:lnTo>
                  <a:close/>
                </a:path>
              </a:pathLst>
            </a:custGeom>
            <a:grpFill/>
            <a:ln w="6350">
              <a:solidFill>
                <a:schemeClr val="bg2"/>
              </a:solidFill>
              <a:prstDash val="sysDot"/>
            </a:ln>
          </p:spPr>
          <p:txBody>
            <a:bodyPr vert="horz" wrap="square" lIns="91440" tIns="45720" rIns="91440" bIns="45720" rtlCol="0" anchor="ctr">
              <a:noAutofit/>
            </a:bodyPr>
            <a:lstStyle>
              <a:lvl1pPr marL="0" indent="0" algn="ctr" defTabSz="685783" rtl="0" eaLnBrk="1" latinLnBrk="0" hangingPunct="1">
                <a:lnSpc>
                  <a:spcPct val="90000"/>
                </a:lnSpc>
                <a:spcBef>
                  <a:spcPts val="750"/>
                </a:spcBef>
                <a:buFont typeface="Arial" panose="020B0604020202020204" pitchFamily="34" charset="0"/>
                <a:buNone/>
                <a:defRPr sz="1500" b="0" i="0" kern="1200">
                  <a:solidFill>
                    <a:schemeClr val="tx1"/>
                  </a:solidFill>
                  <a:latin typeface="Girl Scout Display Light"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Display Light"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Display Light"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Display Light"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b="0" i="0">
                <a:latin typeface="Girl Scout Text Book" panose="02020003000000000000" pitchFamily="18" charset="0"/>
              </a:endParaRPr>
            </a:p>
          </p:txBody>
        </p:sp>
        <p:sp>
          <p:nvSpPr>
            <p:cNvPr id="34" name="Freeform 33">
              <a:extLst>
                <a:ext uri="{FF2B5EF4-FFF2-40B4-BE49-F238E27FC236}">
                  <a16:creationId xmlns:a16="http://schemas.microsoft.com/office/drawing/2014/main" id="{7F198878-4B59-4543-9E09-063CA1B6E538}"/>
                </a:ext>
              </a:extLst>
            </p:cNvPr>
            <p:cNvSpPr>
              <a:spLocks noChangeAspect="1"/>
            </p:cNvSpPr>
            <p:nvPr/>
          </p:nvSpPr>
          <p:spPr>
            <a:xfrm>
              <a:off x="2662580" y="3293384"/>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613560 w 1828800"/>
                <a:gd name="connsiteY5" fmla="*/ 137160 h 1828800"/>
                <a:gd name="connsiteX6" fmla="*/ 571854 w 1828800"/>
                <a:gd name="connsiteY6" fmla="*/ 154360 h 1828800"/>
                <a:gd name="connsiteX7" fmla="*/ 160403 w 1828800"/>
                <a:gd name="connsiteY7" fmla="*/ 564357 h 1828800"/>
                <a:gd name="connsiteX8" fmla="*/ 142930 w 1828800"/>
                <a:gd name="connsiteY8" fmla="*/ 606531 h 1828800"/>
                <a:gd name="connsiteX9" fmla="*/ 142930 w 1828800"/>
                <a:gd name="connsiteY9" fmla="*/ 1200935 h 1828800"/>
                <a:gd name="connsiteX10" fmla="*/ 159414 w 1828800"/>
                <a:gd name="connsiteY10" fmla="*/ 1241952 h 1828800"/>
                <a:gd name="connsiteX11" fmla="*/ 571854 w 1828800"/>
                <a:gd name="connsiteY11" fmla="*/ 1673448 h 1828800"/>
                <a:gd name="connsiteX12" fmla="*/ 614549 w 1828800"/>
                <a:gd name="connsiteY12" fmla="*/ 1691641 h 1828800"/>
                <a:gd name="connsiteX13" fmla="*/ 1214417 w 1828800"/>
                <a:gd name="connsiteY13" fmla="*/ 1691641 h 1828800"/>
                <a:gd name="connsiteX14" fmla="*/ 1257111 w 1828800"/>
                <a:gd name="connsiteY14" fmla="*/ 1673448 h 1828800"/>
                <a:gd name="connsiteX15" fmla="*/ 1669387 w 1828800"/>
                <a:gd name="connsiteY15" fmla="*/ 1241952 h 1828800"/>
                <a:gd name="connsiteX16" fmla="*/ 1685871 w 1828800"/>
                <a:gd name="connsiteY16" fmla="*/ 1200935 h 1828800"/>
                <a:gd name="connsiteX17" fmla="*/ 1685871 w 1828800"/>
                <a:gd name="connsiteY17" fmla="*/ 606531 h 1828800"/>
                <a:gd name="connsiteX18" fmla="*/ 1668398 w 1828800"/>
                <a:gd name="connsiteY18" fmla="*/ 564357 h 1828800"/>
                <a:gd name="connsiteX19" fmla="*/ 1256782 w 1828800"/>
                <a:gd name="connsiteY19" fmla="*/ 154360 h 1828800"/>
                <a:gd name="connsiteX20" fmla="*/ 1215241 w 1828800"/>
                <a:gd name="connsiteY20" fmla="*/ 137160 h 1828800"/>
                <a:gd name="connsiteX21" fmla="*/ 613560 w 1828800"/>
                <a:gd name="connsiteY21" fmla="*/ 13716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28800" h="1828800">
                  <a:moveTo>
                    <a:pt x="0" y="0"/>
                  </a:moveTo>
                  <a:lnTo>
                    <a:pt x="1828800" y="0"/>
                  </a:lnTo>
                  <a:lnTo>
                    <a:pt x="1828800" y="1828800"/>
                  </a:lnTo>
                  <a:lnTo>
                    <a:pt x="0" y="1828800"/>
                  </a:lnTo>
                  <a:lnTo>
                    <a:pt x="0" y="0"/>
                  </a:lnTo>
                  <a:close/>
                  <a:moveTo>
                    <a:pt x="613560" y="137160"/>
                  </a:moveTo>
                  <a:cubicBezTo>
                    <a:pt x="597900" y="137160"/>
                    <a:pt x="582899" y="143279"/>
                    <a:pt x="571854" y="154360"/>
                  </a:cubicBezTo>
                  <a:lnTo>
                    <a:pt x="160403" y="564357"/>
                  </a:lnTo>
                  <a:cubicBezTo>
                    <a:pt x="149194" y="575438"/>
                    <a:pt x="142930" y="590653"/>
                    <a:pt x="142930" y="606531"/>
                  </a:cubicBezTo>
                  <a:lnTo>
                    <a:pt x="142930" y="1200935"/>
                  </a:lnTo>
                  <a:cubicBezTo>
                    <a:pt x="142930" y="1216316"/>
                    <a:pt x="148864" y="1230870"/>
                    <a:pt x="159414" y="1241952"/>
                  </a:cubicBezTo>
                  <a:lnTo>
                    <a:pt x="571854" y="1673448"/>
                  </a:lnTo>
                  <a:cubicBezTo>
                    <a:pt x="583064" y="1685026"/>
                    <a:pt x="598394" y="1691641"/>
                    <a:pt x="614549" y="1691641"/>
                  </a:cubicBezTo>
                  <a:lnTo>
                    <a:pt x="1214417" y="1691641"/>
                  </a:lnTo>
                  <a:cubicBezTo>
                    <a:pt x="1230571" y="1691641"/>
                    <a:pt x="1245902" y="1685026"/>
                    <a:pt x="1257111" y="1673448"/>
                  </a:cubicBezTo>
                  <a:lnTo>
                    <a:pt x="1669387" y="1241952"/>
                  </a:lnTo>
                  <a:cubicBezTo>
                    <a:pt x="1679937" y="1230870"/>
                    <a:pt x="1685871" y="1216151"/>
                    <a:pt x="1685871" y="1200935"/>
                  </a:cubicBezTo>
                  <a:lnTo>
                    <a:pt x="1685871" y="606531"/>
                  </a:lnTo>
                  <a:cubicBezTo>
                    <a:pt x="1685871" y="590653"/>
                    <a:pt x="1679607" y="575603"/>
                    <a:pt x="1668398" y="564357"/>
                  </a:cubicBezTo>
                  <a:lnTo>
                    <a:pt x="1256782" y="154360"/>
                  </a:lnTo>
                  <a:cubicBezTo>
                    <a:pt x="1245737" y="143445"/>
                    <a:pt x="1230736" y="137160"/>
                    <a:pt x="1215241" y="137160"/>
                  </a:cubicBezTo>
                  <a:lnTo>
                    <a:pt x="613560" y="137160"/>
                  </a:lnTo>
                  <a:close/>
                </a:path>
              </a:pathLst>
            </a:custGeom>
            <a:grpFill/>
            <a:ln w="6350">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a:solidFill>
                  <a:schemeClr val="bg1"/>
                </a:solidFill>
                <a:latin typeface="Girl Scout Text Book" panose="02020003000000000000" pitchFamily="18" charset="0"/>
              </a:endParaRPr>
            </a:p>
          </p:txBody>
        </p:sp>
        <p:sp>
          <p:nvSpPr>
            <p:cNvPr id="42" name="Freeform 41">
              <a:extLst>
                <a:ext uri="{FF2B5EF4-FFF2-40B4-BE49-F238E27FC236}">
                  <a16:creationId xmlns:a16="http://schemas.microsoft.com/office/drawing/2014/main" id="{1D6F967E-8935-6D4B-BBD8-8A1965163392}"/>
                </a:ext>
              </a:extLst>
            </p:cNvPr>
            <p:cNvSpPr>
              <a:spLocks noChangeAspect="1"/>
            </p:cNvSpPr>
            <p:nvPr/>
          </p:nvSpPr>
          <p:spPr>
            <a:xfrm>
              <a:off x="6981007" y="1953888"/>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14050 w 1828800"/>
                <a:gd name="connsiteY5" fmla="*/ 98945 h 1828800"/>
                <a:gd name="connsiteX6" fmla="*/ 99468 w 1828800"/>
                <a:gd name="connsiteY6" fmla="*/ 914051 h 1828800"/>
                <a:gd name="connsiteX7" fmla="*/ 914050 w 1828800"/>
                <a:gd name="connsiteY7" fmla="*/ 1729156 h 1828800"/>
                <a:gd name="connsiteX8" fmla="*/ 1728632 w 1828800"/>
                <a:gd name="connsiteY8" fmla="*/ 914051 h 1828800"/>
                <a:gd name="connsiteX9" fmla="*/ 914050 w 1828800"/>
                <a:gd name="connsiteY9" fmla="*/ 98945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800" h="1828800">
                  <a:moveTo>
                    <a:pt x="0" y="0"/>
                  </a:moveTo>
                  <a:lnTo>
                    <a:pt x="1828800" y="0"/>
                  </a:lnTo>
                  <a:lnTo>
                    <a:pt x="1828800" y="1828800"/>
                  </a:lnTo>
                  <a:lnTo>
                    <a:pt x="0" y="1828800"/>
                  </a:lnTo>
                  <a:lnTo>
                    <a:pt x="0" y="0"/>
                  </a:lnTo>
                  <a:close/>
                  <a:moveTo>
                    <a:pt x="914050" y="98945"/>
                  </a:moveTo>
                  <a:cubicBezTo>
                    <a:pt x="464084" y="98945"/>
                    <a:pt x="99468" y="463910"/>
                    <a:pt x="99468" y="914051"/>
                  </a:cubicBezTo>
                  <a:cubicBezTo>
                    <a:pt x="99468" y="1364192"/>
                    <a:pt x="464084" y="1729156"/>
                    <a:pt x="914050" y="1729156"/>
                  </a:cubicBezTo>
                  <a:cubicBezTo>
                    <a:pt x="1364016" y="1729156"/>
                    <a:pt x="1728632" y="1364192"/>
                    <a:pt x="1728632" y="914051"/>
                  </a:cubicBezTo>
                  <a:cubicBezTo>
                    <a:pt x="1728632" y="463910"/>
                    <a:pt x="1364016" y="98945"/>
                    <a:pt x="914050" y="98945"/>
                  </a:cubicBezTo>
                  <a:close/>
                </a:path>
              </a:pathLst>
            </a:custGeom>
            <a:grpFill/>
            <a:ln w="6350" cap="flat">
              <a:solidFill>
                <a:schemeClr val="bg2"/>
              </a:solidFill>
              <a:prstDash val="sysDot"/>
              <a:miter/>
            </a:ln>
          </p:spPr>
          <p:txBody>
            <a:bodyPr rtlCol="0" anchor="ctr"/>
            <a:lstStyle/>
            <a:p>
              <a:endParaRPr lang="en-US" b="0" i="0">
                <a:latin typeface="Girl Scout Text Book" panose="02020003000000000000" pitchFamily="18" charset="0"/>
              </a:endParaRPr>
            </a:p>
          </p:txBody>
        </p:sp>
        <p:sp>
          <p:nvSpPr>
            <p:cNvPr id="49" name="Freeform 48">
              <a:extLst>
                <a:ext uri="{FF2B5EF4-FFF2-40B4-BE49-F238E27FC236}">
                  <a16:creationId xmlns:a16="http://schemas.microsoft.com/office/drawing/2014/main" id="{659DD3A9-1E96-B54B-8609-79C744994343}"/>
                </a:ext>
              </a:extLst>
            </p:cNvPr>
            <p:cNvSpPr>
              <a:spLocks noChangeAspect="1"/>
            </p:cNvSpPr>
            <p:nvPr/>
          </p:nvSpPr>
          <p:spPr>
            <a:xfrm>
              <a:off x="4103092" y="3293384"/>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526181 w 1828800"/>
                <a:gd name="connsiteY5" fmla="*/ 195412 h 1828800"/>
                <a:gd name="connsiteX6" fmla="*/ 485826 w 1828800"/>
                <a:gd name="connsiteY6" fmla="*/ 218673 h 1828800"/>
                <a:gd name="connsiteX7" fmla="*/ 97608 w 1828800"/>
                <a:gd name="connsiteY7" fmla="*/ 891139 h 1828800"/>
                <a:gd name="connsiteX8" fmla="*/ 97608 w 1828800"/>
                <a:gd name="connsiteY8" fmla="*/ 937662 h 1828800"/>
                <a:gd name="connsiteX9" fmla="*/ 485826 w 1828800"/>
                <a:gd name="connsiteY9" fmla="*/ 1610128 h 1828800"/>
                <a:gd name="connsiteX10" fmla="*/ 526181 w 1828800"/>
                <a:gd name="connsiteY10" fmla="*/ 1633389 h 1828800"/>
                <a:gd name="connsiteX11" fmla="*/ 1302619 w 1828800"/>
                <a:gd name="connsiteY11" fmla="*/ 1633389 h 1828800"/>
                <a:gd name="connsiteX12" fmla="*/ 1342797 w 1828800"/>
                <a:gd name="connsiteY12" fmla="*/ 1610128 h 1828800"/>
                <a:gd name="connsiteX13" fmla="*/ 1731192 w 1828800"/>
                <a:gd name="connsiteY13" fmla="*/ 937662 h 1828800"/>
                <a:gd name="connsiteX14" fmla="*/ 1731192 w 1828800"/>
                <a:gd name="connsiteY14" fmla="*/ 891139 h 1828800"/>
                <a:gd name="connsiteX15" fmla="*/ 1342974 w 1828800"/>
                <a:gd name="connsiteY15" fmla="*/ 218673 h 1828800"/>
                <a:gd name="connsiteX16" fmla="*/ 1302619 w 1828800"/>
                <a:gd name="connsiteY16" fmla="*/ 195412 h 1828800"/>
                <a:gd name="connsiteX17" fmla="*/ 526181 w 1828800"/>
                <a:gd name="connsiteY17" fmla="*/ 195412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28800" h="1828800">
                  <a:moveTo>
                    <a:pt x="0" y="0"/>
                  </a:moveTo>
                  <a:lnTo>
                    <a:pt x="1828800" y="0"/>
                  </a:lnTo>
                  <a:lnTo>
                    <a:pt x="1828800" y="1828800"/>
                  </a:lnTo>
                  <a:lnTo>
                    <a:pt x="0" y="1828800"/>
                  </a:lnTo>
                  <a:lnTo>
                    <a:pt x="0" y="0"/>
                  </a:lnTo>
                  <a:close/>
                  <a:moveTo>
                    <a:pt x="526181" y="195412"/>
                  </a:moveTo>
                  <a:cubicBezTo>
                    <a:pt x="509440" y="195412"/>
                    <a:pt x="494109" y="204223"/>
                    <a:pt x="485826" y="218673"/>
                  </a:cubicBezTo>
                  <a:lnTo>
                    <a:pt x="97608" y="891139"/>
                  </a:lnTo>
                  <a:cubicBezTo>
                    <a:pt x="89325" y="905590"/>
                    <a:pt x="89325" y="923212"/>
                    <a:pt x="97608" y="937662"/>
                  </a:cubicBezTo>
                  <a:lnTo>
                    <a:pt x="485826" y="1610128"/>
                  </a:lnTo>
                  <a:cubicBezTo>
                    <a:pt x="494285" y="1624578"/>
                    <a:pt x="509617" y="1633389"/>
                    <a:pt x="526181" y="1633389"/>
                  </a:cubicBezTo>
                  <a:lnTo>
                    <a:pt x="1302619" y="1633389"/>
                  </a:lnTo>
                  <a:cubicBezTo>
                    <a:pt x="1319184" y="1633389"/>
                    <a:pt x="1334515" y="1624402"/>
                    <a:pt x="1342797" y="1610128"/>
                  </a:cubicBezTo>
                  <a:lnTo>
                    <a:pt x="1731192" y="937662"/>
                  </a:lnTo>
                  <a:cubicBezTo>
                    <a:pt x="1739475" y="923212"/>
                    <a:pt x="1739475" y="905590"/>
                    <a:pt x="1731192" y="891139"/>
                  </a:cubicBezTo>
                  <a:lnTo>
                    <a:pt x="1342974" y="218673"/>
                  </a:lnTo>
                  <a:cubicBezTo>
                    <a:pt x="1334515" y="204223"/>
                    <a:pt x="1319184" y="195412"/>
                    <a:pt x="1302619" y="195412"/>
                  </a:cubicBezTo>
                  <a:lnTo>
                    <a:pt x="526181" y="195412"/>
                  </a:lnTo>
                  <a:close/>
                </a:path>
              </a:pathLst>
            </a:custGeom>
            <a:grpFill/>
            <a:ln w="6350" cap="flat">
              <a:solidFill>
                <a:schemeClr val="bg2"/>
              </a:solidFill>
              <a:prstDash val="sysDot"/>
              <a:miter/>
            </a:ln>
          </p:spPr>
          <p:txBody>
            <a:bodyPr rtlCol="0" anchor="ctr"/>
            <a:lstStyle/>
            <a:p>
              <a:endParaRPr lang="en-US" b="0" i="0">
                <a:latin typeface="Girl Scout Text Book" panose="02020003000000000000" pitchFamily="18" charset="0"/>
              </a:endParaRPr>
            </a:p>
          </p:txBody>
        </p:sp>
        <p:sp>
          <p:nvSpPr>
            <p:cNvPr id="51" name="Freeform 50">
              <a:extLst>
                <a:ext uri="{FF2B5EF4-FFF2-40B4-BE49-F238E27FC236}">
                  <a16:creationId xmlns:a16="http://schemas.microsoft.com/office/drawing/2014/main" id="{E3B27A8D-85E4-274A-AB85-25A345533CB1}"/>
                </a:ext>
              </a:extLst>
            </p:cNvPr>
            <p:cNvSpPr>
              <a:spLocks noChangeAspect="1"/>
            </p:cNvSpPr>
            <p:nvPr/>
          </p:nvSpPr>
          <p:spPr>
            <a:xfrm rot="10800000">
              <a:off x="5546703" y="3293384"/>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14354 w 1828800"/>
                <a:gd name="connsiteY5" fmla="*/ 139693 h 1828800"/>
                <a:gd name="connsiteX6" fmla="*/ 893831 w 1828800"/>
                <a:gd name="connsiteY6" fmla="*/ 154303 h 1828800"/>
                <a:gd name="connsiteX7" fmla="*/ 142573 w 1828800"/>
                <a:gd name="connsiteY7" fmla="*/ 1638656 h 1828800"/>
                <a:gd name="connsiteX8" fmla="*/ 163178 w 1828800"/>
                <a:gd name="connsiteY8" fmla="*/ 1689108 h 1828800"/>
                <a:gd name="connsiteX9" fmla="*/ 1665695 w 1828800"/>
                <a:gd name="connsiteY9" fmla="*/ 1689108 h 1828800"/>
                <a:gd name="connsiteX10" fmla="*/ 1686300 w 1828800"/>
                <a:gd name="connsiteY10" fmla="*/ 1638656 h 1828800"/>
                <a:gd name="connsiteX11" fmla="*/ 934876 w 1828800"/>
                <a:gd name="connsiteY11" fmla="*/ 154303 h 1828800"/>
                <a:gd name="connsiteX12" fmla="*/ 914354 w 1828800"/>
                <a:gd name="connsiteY12" fmla="*/ 139693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28800" h="1828800">
                  <a:moveTo>
                    <a:pt x="0" y="0"/>
                  </a:moveTo>
                  <a:lnTo>
                    <a:pt x="1828800" y="0"/>
                  </a:lnTo>
                  <a:lnTo>
                    <a:pt x="1828800" y="1828800"/>
                  </a:lnTo>
                  <a:lnTo>
                    <a:pt x="0" y="1828800"/>
                  </a:lnTo>
                  <a:lnTo>
                    <a:pt x="0" y="0"/>
                  </a:lnTo>
                  <a:close/>
                  <a:moveTo>
                    <a:pt x="914354" y="139693"/>
                  </a:moveTo>
                  <a:cubicBezTo>
                    <a:pt x="906543" y="139693"/>
                    <a:pt x="898733" y="144563"/>
                    <a:pt x="893831" y="154303"/>
                  </a:cubicBezTo>
                  <a:lnTo>
                    <a:pt x="142573" y="1638656"/>
                  </a:lnTo>
                  <a:cubicBezTo>
                    <a:pt x="131606" y="1660278"/>
                    <a:pt x="143404" y="1689108"/>
                    <a:pt x="163178" y="1689108"/>
                  </a:cubicBezTo>
                  <a:lnTo>
                    <a:pt x="1665695" y="1689108"/>
                  </a:lnTo>
                  <a:cubicBezTo>
                    <a:pt x="1685469" y="1689108"/>
                    <a:pt x="1697101" y="1660278"/>
                    <a:pt x="1686300" y="1638656"/>
                  </a:cubicBezTo>
                  <a:lnTo>
                    <a:pt x="934876" y="154303"/>
                  </a:lnTo>
                  <a:cubicBezTo>
                    <a:pt x="929974" y="144563"/>
                    <a:pt x="922164" y="139693"/>
                    <a:pt x="914354" y="139693"/>
                  </a:cubicBezTo>
                  <a:close/>
                </a:path>
              </a:pathLst>
            </a:custGeom>
            <a:grpFill/>
            <a:ln w="6350" cap="flat">
              <a:solidFill>
                <a:schemeClr val="bg2"/>
              </a:solidFill>
              <a:prstDash val="sysDot"/>
              <a:miter/>
            </a:ln>
          </p:spPr>
          <p:txBody>
            <a:bodyPr rtlCol="0" anchor="ctr"/>
            <a:lstStyle/>
            <a:p>
              <a:endParaRPr lang="en-US" b="0" i="0">
                <a:latin typeface="Girl Scout Text Book" panose="02020003000000000000" pitchFamily="18" charset="0"/>
              </a:endParaRPr>
            </a:p>
          </p:txBody>
        </p:sp>
        <p:sp>
          <p:nvSpPr>
            <p:cNvPr id="54" name="Freeform 53">
              <a:extLst>
                <a:ext uri="{FF2B5EF4-FFF2-40B4-BE49-F238E27FC236}">
                  <a16:creationId xmlns:a16="http://schemas.microsoft.com/office/drawing/2014/main" id="{ACA9678B-D5A4-A949-8CCB-F619216C9F53}"/>
                </a:ext>
              </a:extLst>
            </p:cNvPr>
            <p:cNvSpPr>
              <a:spLocks noChangeAspect="1"/>
            </p:cNvSpPr>
            <p:nvPr/>
          </p:nvSpPr>
          <p:spPr>
            <a:xfrm>
              <a:off x="1222074" y="1944575"/>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13902 w 1828800"/>
                <a:gd name="connsiteY5" fmla="*/ 191268 h 1828800"/>
                <a:gd name="connsiteX6" fmla="*/ 531018 w 1828800"/>
                <a:gd name="connsiteY6" fmla="*/ 540028 h 1828800"/>
                <a:gd name="connsiteX7" fmla="*/ 141151 w 1828800"/>
                <a:gd name="connsiteY7" fmla="*/ 913902 h 1828800"/>
                <a:gd name="connsiteX8" fmla="*/ 560112 w 1828800"/>
                <a:gd name="connsiteY8" fmla="*/ 1253348 h 1828800"/>
                <a:gd name="connsiteX9" fmla="*/ 914235 w 1828800"/>
                <a:gd name="connsiteY9" fmla="*/ 1637533 h 1828800"/>
                <a:gd name="connsiteX10" fmla="*/ 1268689 w 1828800"/>
                <a:gd name="connsiteY10" fmla="*/ 1253348 h 1828800"/>
                <a:gd name="connsiteX11" fmla="*/ 1687651 w 1828800"/>
                <a:gd name="connsiteY11" fmla="*/ 913902 h 1828800"/>
                <a:gd name="connsiteX12" fmla="*/ 1297618 w 1828800"/>
                <a:gd name="connsiteY12" fmla="*/ 540194 h 1828800"/>
                <a:gd name="connsiteX13" fmla="*/ 914733 w 1828800"/>
                <a:gd name="connsiteY13" fmla="*/ 191268 h 1828800"/>
                <a:gd name="connsiteX14" fmla="*/ 913902 w 1828800"/>
                <a:gd name="connsiteY14" fmla="*/ 19126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800" h="1828800">
                  <a:moveTo>
                    <a:pt x="0" y="0"/>
                  </a:moveTo>
                  <a:lnTo>
                    <a:pt x="1828800" y="0"/>
                  </a:lnTo>
                  <a:lnTo>
                    <a:pt x="1828800" y="1828800"/>
                  </a:lnTo>
                  <a:lnTo>
                    <a:pt x="0" y="1828800"/>
                  </a:lnTo>
                  <a:lnTo>
                    <a:pt x="0" y="0"/>
                  </a:lnTo>
                  <a:close/>
                  <a:moveTo>
                    <a:pt x="913902" y="191268"/>
                  </a:moveTo>
                  <a:cubicBezTo>
                    <a:pt x="569755" y="191268"/>
                    <a:pt x="486960" y="369723"/>
                    <a:pt x="531018" y="540028"/>
                  </a:cubicBezTo>
                  <a:cubicBezTo>
                    <a:pt x="322368" y="463357"/>
                    <a:pt x="141151" y="574621"/>
                    <a:pt x="141151" y="913902"/>
                  </a:cubicBezTo>
                  <a:cubicBezTo>
                    <a:pt x="141151" y="1224742"/>
                    <a:pt x="363433" y="1361951"/>
                    <a:pt x="560112" y="1253348"/>
                  </a:cubicBezTo>
                  <a:cubicBezTo>
                    <a:pt x="560112" y="1481032"/>
                    <a:pt x="871840" y="1637533"/>
                    <a:pt x="914235" y="1637533"/>
                  </a:cubicBezTo>
                  <a:cubicBezTo>
                    <a:pt x="956630" y="1637533"/>
                    <a:pt x="1268689" y="1481032"/>
                    <a:pt x="1268689" y="1253348"/>
                  </a:cubicBezTo>
                  <a:cubicBezTo>
                    <a:pt x="1465368" y="1361951"/>
                    <a:pt x="1687651" y="1224742"/>
                    <a:pt x="1687651" y="913902"/>
                  </a:cubicBezTo>
                  <a:cubicBezTo>
                    <a:pt x="1687651" y="574621"/>
                    <a:pt x="1506433" y="463357"/>
                    <a:pt x="1297618" y="540194"/>
                  </a:cubicBezTo>
                  <a:cubicBezTo>
                    <a:pt x="1341675" y="369556"/>
                    <a:pt x="1258880" y="191268"/>
                    <a:pt x="914733" y="191268"/>
                  </a:cubicBezTo>
                  <a:lnTo>
                    <a:pt x="913902" y="191268"/>
                  </a:lnTo>
                  <a:close/>
                </a:path>
              </a:pathLst>
            </a:custGeom>
            <a:grpFill/>
            <a:ln w="6350" cap="flat">
              <a:solidFill>
                <a:schemeClr val="bg2"/>
              </a:solidFill>
              <a:prstDash val="sysDot"/>
              <a:miter/>
            </a:ln>
          </p:spPr>
          <p:txBody>
            <a:bodyPr rtlCol="0" anchor="ctr"/>
            <a:lstStyle/>
            <a:p>
              <a:endParaRPr lang="en-US" b="0" i="0">
                <a:latin typeface="Girl Scout Text Book" panose="02020003000000000000" pitchFamily="18" charset="0"/>
              </a:endParaRPr>
            </a:p>
          </p:txBody>
        </p:sp>
        <p:sp>
          <p:nvSpPr>
            <p:cNvPr id="56" name="Freeform 55">
              <a:extLst>
                <a:ext uri="{FF2B5EF4-FFF2-40B4-BE49-F238E27FC236}">
                  <a16:creationId xmlns:a16="http://schemas.microsoft.com/office/drawing/2014/main" id="{59DEA276-C73B-DD43-AB1E-1B45C77D5ED5}"/>
                </a:ext>
              </a:extLst>
            </p:cNvPr>
            <p:cNvSpPr>
              <a:spLocks noChangeAspect="1"/>
            </p:cNvSpPr>
            <p:nvPr/>
          </p:nvSpPr>
          <p:spPr>
            <a:xfrm>
              <a:off x="1222074" y="3298548"/>
              <a:ext cx="1201459" cy="120145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5" fmla="*/ 913902 w 1828800"/>
                <a:gd name="connsiteY5" fmla="*/ 191268 h 1828800"/>
                <a:gd name="connsiteX6" fmla="*/ 531018 w 1828800"/>
                <a:gd name="connsiteY6" fmla="*/ 540028 h 1828800"/>
                <a:gd name="connsiteX7" fmla="*/ 141151 w 1828800"/>
                <a:gd name="connsiteY7" fmla="*/ 913902 h 1828800"/>
                <a:gd name="connsiteX8" fmla="*/ 560112 w 1828800"/>
                <a:gd name="connsiteY8" fmla="*/ 1253348 h 1828800"/>
                <a:gd name="connsiteX9" fmla="*/ 914235 w 1828800"/>
                <a:gd name="connsiteY9" fmla="*/ 1637533 h 1828800"/>
                <a:gd name="connsiteX10" fmla="*/ 1268689 w 1828800"/>
                <a:gd name="connsiteY10" fmla="*/ 1253348 h 1828800"/>
                <a:gd name="connsiteX11" fmla="*/ 1687651 w 1828800"/>
                <a:gd name="connsiteY11" fmla="*/ 913902 h 1828800"/>
                <a:gd name="connsiteX12" fmla="*/ 1297618 w 1828800"/>
                <a:gd name="connsiteY12" fmla="*/ 540194 h 1828800"/>
                <a:gd name="connsiteX13" fmla="*/ 914733 w 1828800"/>
                <a:gd name="connsiteY13" fmla="*/ 191268 h 1828800"/>
                <a:gd name="connsiteX14" fmla="*/ 913902 w 1828800"/>
                <a:gd name="connsiteY14" fmla="*/ 191268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800" h="1828800">
                  <a:moveTo>
                    <a:pt x="0" y="0"/>
                  </a:moveTo>
                  <a:lnTo>
                    <a:pt x="1828800" y="0"/>
                  </a:lnTo>
                  <a:lnTo>
                    <a:pt x="1828800" y="1828800"/>
                  </a:lnTo>
                  <a:lnTo>
                    <a:pt x="0" y="1828800"/>
                  </a:lnTo>
                  <a:lnTo>
                    <a:pt x="0" y="0"/>
                  </a:lnTo>
                  <a:close/>
                  <a:moveTo>
                    <a:pt x="913902" y="191268"/>
                  </a:moveTo>
                  <a:cubicBezTo>
                    <a:pt x="569755" y="191268"/>
                    <a:pt x="486960" y="369723"/>
                    <a:pt x="531018" y="540028"/>
                  </a:cubicBezTo>
                  <a:cubicBezTo>
                    <a:pt x="322368" y="463357"/>
                    <a:pt x="141151" y="574621"/>
                    <a:pt x="141151" y="913902"/>
                  </a:cubicBezTo>
                  <a:cubicBezTo>
                    <a:pt x="141151" y="1224742"/>
                    <a:pt x="363433" y="1361951"/>
                    <a:pt x="560112" y="1253348"/>
                  </a:cubicBezTo>
                  <a:cubicBezTo>
                    <a:pt x="560112" y="1481032"/>
                    <a:pt x="871840" y="1637533"/>
                    <a:pt x="914235" y="1637533"/>
                  </a:cubicBezTo>
                  <a:cubicBezTo>
                    <a:pt x="956630" y="1637533"/>
                    <a:pt x="1268689" y="1481032"/>
                    <a:pt x="1268689" y="1253348"/>
                  </a:cubicBezTo>
                  <a:cubicBezTo>
                    <a:pt x="1465368" y="1361951"/>
                    <a:pt x="1687651" y="1224742"/>
                    <a:pt x="1687651" y="913902"/>
                  </a:cubicBezTo>
                  <a:cubicBezTo>
                    <a:pt x="1687651" y="574621"/>
                    <a:pt x="1506433" y="463357"/>
                    <a:pt x="1297618" y="540194"/>
                  </a:cubicBezTo>
                  <a:cubicBezTo>
                    <a:pt x="1341675" y="369556"/>
                    <a:pt x="1258880" y="191268"/>
                    <a:pt x="914733" y="191268"/>
                  </a:cubicBezTo>
                  <a:lnTo>
                    <a:pt x="913902" y="191268"/>
                  </a:lnTo>
                  <a:close/>
                </a:path>
              </a:pathLst>
            </a:custGeom>
            <a:grpFill/>
            <a:ln w="6350" cap="flat">
              <a:solidFill>
                <a:schemeClr val="bg2"/>
              </a:solidFill>
              <a:prstDash val="sysDot"/>
              <a:miter/>
            </a:ln>
          </p:spPr>
          <p:txBody>
            <a:bodyPr rtlCol="0" anchor="ctr"/>
            <a:lstStyle/>
            <a:p>
              <a:endParaRPr lang="en-US" b="0" i="0">
                <a:latin typeface="Girl Scout Text Book" panose="02020003000000000000" pitchFamily="18" charset="0"/>
              </a:endParaRPr>
            </a:p>
          </p:txBody>
        </p:sp>
      </p:grpSp>
      <p:sp>
        <p:nvSpPr>
          <p:cNvPr id="30" name="Rounded Rectangle 29">
            <a:extLst>
              <a:ext uri="{FF2B5EF4-FFF2-40B4-BE49-F238E27FC236}">
                <a16:creationId xmlns:a16="http://schemas.microsoft.com/office/drawing/2014/main" id="{FECD40DC-38EE-0C4A-9B83-3640ADA55916}"/>
              </a:ext>
            </a:extLst>
          </p:cNvPr>
          <p:cNvSpPr/>
          <p:nvPr userDrawn="1"/>
        </p:nvSpPr>
        <p:spPr>
          <a:xfrm>
            <a:off x="2209800" y="4600909"/>
            <a:ext cx="4724400" cy="325120"/>
          </a:xfrm>
          <a:prstGeom prst="roundRect">
            <a:avLst>
              <a:gd name="adj" fmla="val 1152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Text Book" panose="02020003000000000000" pitchFamily="18" charset="0"/>
            </a:endParaRPr>
          </a:p>
        </p:txBody>
      </p:sp>
      <p:sp>
        <p:nvSpPr>
          <p:cNvPr id="35" name="TextBox 34">
            <a:extLst>
              <a:ext uri="{FF2B5EF4-FFF2-40B4-BE49-F238E27FC236}">
                <a16:creationId xmlns:a16="http://schemas.microsoft.com/office/drawing/2014/main" id="{0B905580-407B-2B4F-AD72-2B6F7A16DB97}"/>
              </a:ext>
            </a:extLst>
          </p:cNvPr>
          <p:cNvSpPr txBox="1"/>
          <p:nvPr userDrawn="1"/>
        </p:nvSpPr>
        <p:spPr>
          <a:xfrm>
            <a:off x="0" y="0"/>
            <a:ext cx="9144000" cy="782424"/>
          </a:xfrm>
          <a:prstGeom prst="rect">
            <a:avLst/>
          </a:prstGeom>
          <a:noFill/>
          <a:ln>
            <a:noFill/>
          </a:ln>
        </p:spPr>
        <p:txBody>
          <a:bodyPr vert="horz" wrap="square" lIns="91440" tIns="45720" rIns="91440" bIns="45720" rtlCol="0" anchor="ctr">
            <a:noAutofit/>
          </a:body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100" b="1"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Girl Scout Brand Asset Library. </a:t>
            </a:r>
            <a:r>
              <a:rPr kumimoji="0" lang="en-US" sz="1100" b="0" i="0" u="none" strike="noStrike" kern="1200" cap="none" spc="0" normalizeH="0" baseline="0" noProof="0">
                <a:ln>
                  <a:noFill/>
                </a:ln>
                <a:solidFill>
                  <a:srgbClr val="000000"/>
                </a:solidFill>
                <a:effectLst/>
                <a:uLnTx/>
                <a:uFillTx/>
                <a:latin typeface="Girl Scout Text Book" panose="02020003000000000000" pitchFamily="18" charset="0"/>
                <a:ea typeface="+mn-ea"/>
                <a:cs typeface="+mn-cs"/>
              </a:rPr>
              <a:t>Change frame color in “Shape Format” options. Resize frames proportionally.</a:t>
            </a:r>
          </a:p>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100" b="0" i="0" u="none" strike="noStrike" kern="1200" cap="none" spc="0" normalizeH="0" baseline="0" noProof="0">
                <a:ln>
                  <a:noFill/>
                </a:ln>
                <a:solidFill>
                  <a:srgbClr val="FF0000"/>
                </a:solidFill>
                <a:effectLst/>
                <a:uLnTx/>
                <a:uFillTx/>
                <a:latin typeface="Girl Scout Text Medium" panose="02020003000000000000" pitchFamily="18" charset="0"/>
                <a:ea typeface="+mn-ea"/>
                <a:cs typeface="+mn-cs"/>
              </a:rPr>
              <a:t>Do not stretch or outline frames. </a:t>
            </a:r>
          </a:p>
        </p:txBody>
      </p:sp>
    </p:spTree>
    <p:extLst>
      <p:ext uri="{BB962C8B-B14F-4D97-AF65-F5344CB8AC3E}">
        <p14:creationId xmlns:p14="http://schemas.microsoft.com/office/powerpoint/2010/main" val="2638168425"/>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11/15/2024</a:t>
            </a:fld>
            <a:endParaRPr lang="en-US" dirty="0"/>
          </a:p>
        </p:txBody>
      </p:sp>
      <p:sp>
        <p:nvSpPr>
          <p:cNvPr id="5" name="Footer Placeholder 4"/>
          <p:cNvSpPr>
            <a:spLocks noGrp="1"/>
          </p:cNvSpPr>
          <p:nvPr>
            <p:ph type="ftr" sz="quarter" idx="11"/>
          </p:nvPr>
        </p:nvSpPr>
        <p:spPr/>
        <p:txBody>
          <a:bodyPr/>
          <a:lstStyle/>
          <a:p>
            <a:r>
              <a:rPr lang="en-US"/>
              <a:t>©2021 Girl Scouts of the USA. All Rights Reserved.  Not for public distribution.</a:t>
            </a:r>
          </a:p>
        </p:txBody>
      </p:sp>
      <p:sp>
        <p:nvSpPr>
          <p:cNvPr id="6" name="Slide Number Placeholder 5"/>
          <p:cNvSpPr>
            <a:spLocks noGrp="1"/>
          </p:cNvSpPr>
          <p:nvPr>
            <p:ph type="sldNum" sz="quarter" idx="12"/>
          </p:nvPr>
        </p:nvSpPr>
        <p:spPr/>
        <p:txBody>
          <a:bodyPr/>
          <a:lstStyle/>
          <a:p>
            <a:fld id="{7691CCDB-B024-8747-B233-CAD1CBC7A901}" type="slidenum">
              <a:rPr lang="en-US" smtClean="0"/>
              <a:pPr/>
              <a:t>‹#›</a:t>
            </a:fld>
            <a:endParaRPr lang="en-US"/>
          </a:p>
        </p:txBody>
      </p:sp>
    </p:spTree>
    <p:extLst>
      <p:ext uri="{BB962C8B-B14F-4D97-AF65-F5344CB8AC3E}">
        <p14:creationId xmlns:p14="http://schemas.microsoft.com/office/powerpoint/2010/main" val="1228840172"/>
      </p:ext>
    </p:extLst>
  </p:cSld>
  <p:clrMapOvr>
    <a:masterClrMapping/>
  </p:clrMapOvr>
  <p:hf hdr="0" dt="0"/>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11/15/2024</a:t>
            </a:fld>
            <a:endParaRPr lang="en-US" dirty="0"/>
          </a:p>
        </p:txBody>
      </p:sp>
      <p:sp>
        <p:nvSpPr>
          <p:cNvPr id="5" name="Footer Placeholder 4"/>
          <p:cNvSpPr>
            <a:spLocks noGrp="1"/>
          </p:cNvSpPr>
          <p:nvPr>
            <p:ph type="ftr" sz="quarter" idx="11"/>
          </p:nvPr>
        </p:nvSpPr>
        <p:spPr/>
        <p:txBody>
          <a:bodyPr/>
          <a:lstStyle/>
          <a:p>
            <a:r>
              <a:rPr lang="en-US"/>
              <a:t>©2021 Girl Scouts of the USA. All Rights Reserved.  Not for public distribution.</a:t>
            </a:r>
          </a:p>
        </p:txBody>
      </p:sp>
      <p:sp>
        <p:nvSpPr>
          <p:cNvPr id="6" name="Slide Number Placeholder 5"/>
          <p:cNvSpPr>
            <a:spLocks noGrp="1"/>
          </p:cNvSpPr>
          <p:nvPr>
            <p:ph type="sldNum" sz="quarter" idx="12"/>
          </p:nvPr>
        </p:nvSpPr>
        <p:spPr/>
        <p:txBody>
          <a:bodyPr/>
          <a:lstStyle/>
          <a:p>
            <a:fld id="{7691CCDB-B024-8747-B233-CAD1CBC7A901}" type="slidenum">
              <a:rPr lang="en-US" smtClean="0"/>
              <a:pPr/>
              <a:t>‹#›</a:t>
            </a:fld>
            <a:endParaRPr lang="en-US"/>
          </a:p>
        </p:txBody>
      </p:sp>
    </p:spTree>
    <p:extLst>
      <p:ext uri="{BB962C8B-B14F-4D97-AF65-F5344CB8AC3E}">
        <p14:creationId xmlns:p14="http://schemas.microsoft.com/office/powerpoint/2010/main" val="476827381"/>
      </p:ext>
    </p:extLst>
  </p:cSld>
  <p:clrMapOvr>
    <a:masterClrMapping/>
  </p:clrMapOvr>
  <p:hf hdr="0" dt="0"/>
</p:sldLayout>
</file>

<file path=ppt/slideLayouts/slideLayout1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11/15/2024</a:t>
            </a:fld>
            <a:endParaRPr lang="en-US" dirty="0"/>
          </a:p>
        </p:txBody>
      </p:sp>
      <p:sp>
        <p:nvSpPr>
          <p:cNvPr id="5" name="Footer Placeholder 4"/>
          <p:cNvSpPr>
            <a:spLocks noGrp="1"/>
          </p:cNvSpPr>
          <p:nvPr>
            <p:ph type="ftr" sz="quarter" idx="11"/>
          </p:nvPr>
        </p:nvSpPr>
        <p:spPr/>
        <p:txBody>
          <a:bodyPr/>
          <a:lstStyle/>
          <a:p>
            <a:r>
              <a:rPr lang="en-US"/>
              <a:t>©2021 Girl Scouts of the USA. All Rights Reserved.  Not for public distribution.</a:t>
            </a:r>
          </a:p>
        </p:txBody>
      </p:sp>
      <p:sp>
        <p:nvSpPr>
          <p:cNvPr id="6" name="Slide Number Placeholder 5"/>
          <p:cNvSpPr>
            <a:spLocks noGrp="1"/>
          </p:cNvSpPr>
          <p:nvPr>
            <p:ph type="sldNum" sz="quarter" idx="12"/>
          </p:nvPr>
        </p:nvSpPr>
        <p:spPr/>
        <p:txBody>
          <a:bodyPr/>
          <a:lstStyle/>
          <a:p>
            <a:fld id="{7691CCDB-B024-8747-B233-CAD1CBC7A901}" type="slidenum">
              <a:rPr lang="en-US" smtClean="0"/>
              <a:pPr/>
              <a:t>‹#›</a:t>
            </a:fld>
            <a:endParaRPr lang="en-US"/>
          </a:p>
        </p:txBody>
      </p:sp>
    </p:spTree>
    <p:extLst>
      <p:ext uri="{BB962C8B-B14F-4D97-AF65-F5344CB8AC3E}">
        <p14:creationId xmlns:p14="http://schemas.microsoft.com/office/powerpoint/2010/main" val="2441022223"/>
      </p:ext>
    </p:extLst>
  </p:cSld>
  <p:clrMapOvr>
    <a:masterClrMapping/>
  </p:clrMapOvr>
  <p:hf hdr="0" dt="0"/>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11/15/2024</a:t>
            </a:fld>
            <a:endParaRPr lang="en-US" dirty="0"/>
          </a:p>
        </p:txBody>
      </p:sp>
      <p:sp>
        <p:nvSpPr>
          <p:cNvPr id="6" name="Footer Placeholder 5"/>
          <p:cNvSpPr>
            <a:spLocks noGrp="1"/>
          </p:cNvSpPr>
          <p:nvPr>
            <p:ph type="ftr" sz="quarter" idx="11"/>
          </p:nvPr>
        </p:nvSpPr>
        <p:spPr/>
        <p:txBody>
          <a:bodyPr/>
          <a:lstStyle/>
          <a:p>
            <a:r>
              <a:rPr lang="en-US"/>
              <a:t>©2021 Girl Scouts of the USA. All Rights Reserved.  Not for public distribution.</a:t>
            </a:r>
          </a:p>
        </p:txBody>
      </p:sp>
      <p:sp>
        <p:nvSpPr>
          <p:cNvPr id="7" name="Slide Number Placeholder 6"/>
          <p:cNvSpPr>
            <a:spLocks noGrp="1"/>
          </p:cNvSpPr>
          <p:nvPr>
            <p:ph type="sldNum" sz="quarter" idx="12"/>
          </p:nvPr>
        </p:nvSpPr>
        <p:spPr/>
        <p:txBody>
          <a:bodyPr/>
          <a:lstStyle/>
          <a:p>
            <a:fld id="{7691CCDB-B024-8747-B233-CAD1CBC7A901}" type="slidenum">
              <a:rPr lang="en-US" smtClean="0"/>
              <a:pPr/>
              <a:t>‹#›</a:t>
            </a:fld>
            <a:endParaRPr lang="en-US"/>
          </a:p>
        </p:txBody>
      </p:sp>
    </p:spTree>
    <p:extLst>
      <p:ext uri="{BB962C8B-B14F-4D97-AF65-F5344CB8AC3E}">
        <p14:creationId xmlns:p14="http://schemas.microsoft.com/office/powerpoint/2010/main" val="2810005664"/>
      </p:ext>
    </p:extLst>
  </p:cSld>
  <p:clrMapOvr>
    <a:masterClrMapping/>
  </p:clrMapOvr>
  <p:hf hdr="0" dt="0"/>
</p:sldLayout>
</file>

<file path=ppt/slideLayouts/slideLayout1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11/15/2024</a:t>
            </a:fld>
            <a:endParaRPr lang="en-US" dirty="0"/>
          </a:p>
        </p:txBody>
      </p:sp>
      <p:sp>
        <p:nvSpPr>
          <p:cNvPr id="8" name="Footer Placeholder 7"/>
          <p:cNvSpPr>
            <a:spLocks noGrp="1"/>
          </p:cNvSpPr>
          <p:nvPr>
            <p:ph type="ftr" sz="quarter" idx="11"/>
          </p:nvPr>
        </p:nvSpPr>
        <p:spPr/>
        <p:txBody>
          <a:bodyPr/>
          <a:lstStyle/>
          <a:p>
            <a:r>
              <a:rPr lang="en-US"/>
              <a:t>©2021 Girl Scouts of the USA. All Rights Reserved.  Not for public distribution.</a:t>
            </a:r>
          </a:p>
        </p:txBody>
      </p:sp>
      <p:sp>
        <p:nvSpPr>
          <p:cNvPr id="9" name="Slide Number Placeholder 8"/>
          <p:cNvSpPr>
            <a:spLocks noGrp="1"/>
          </p:cNvSpPr>
          <p:nvPr>
            <p:ph type="sldNum" sz="quarter" idx="12"/>
          </p:nvPr>
        </p:nvSpPr>
        <p:spPr/>
        <p:txBody>
          <a:bodyPr/>
          <a:lstStyle/>
          <a:p>
            <a:fld id="{7691CCDB-B024-8747-B233-CAD1CBC7A901}" type="slidenum">
              <a:rPr lang="en-US" smtClean="0"/>
              <a:pPr/>
              <a:t>‹#›</a:t>
            </a:fld>
            <a:endParaRPr lang="en-US"/>
          </a:p>
        </p:txBody>
      </p:sp>
    </p:spTree>
    <p:extLst>
      <p:ext uri="{BB962C8B-B14F-4D97-AF65-F5344CB8AC3E}">
        <p14:creationId xmlns:p14="http://schemas.microsoft.com/office/powerpoint/2010/main" val="312764152"/>
      </p:ext>
    </p:extLst>
  </p:cSld>
  <p:clrMapOvr>
    <a:masterClrMapping/>
  </p:clrMapOvr>
  <p:hf hdr="0" dt="0"/>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11/15/2024</a:t>
            </a:fld>
            <a:endParaRPr lang="en-US" dirty="0"/>
          </a:p>
        </p:txBody>
      </p:sp>
      <p:sp>
        <p:nvSpPr>
          <p:cNvPr id="4" name="Footer Placeholder 3"/>
          <p:cNvSpPr>
            <a:spLocks noGrp="1"/>
          </p:cNvSpPr>
          <p:nvPr>
            <p:ph type="ftr" sz="quarter" idx="11"/>
          </p:nvPr>
        </p:nvSpPr>
        <p:spPr/>
        <p:txBody>
          <a:bodyPr/>
          <a:lstStyle/>
          <a:p>
            <a:r>
              <a:rPr lang="en-US"/>
              <a:t>©2021 Girl Scouts of the USA. All Rights Reserved.  Not for public distribution.</a:t>
            </a:r>
          </a:p>
        </p:txBody>
      </p:sp>
      <p:sp>
        <p:nvSpPr>
          <p:cNvPr id="5" name="Slide Number Placeholder 4"/>
          <p:cNvSpPr>
            <a:spLocks noGrp="1"/>
          </p:cNvSpPr>
          <p:nvPr>
            <p:ph type="sldNum" sz="quarter" idx="12"/>
          </p:nvPr>
        </p:nvSpPr>
        <p:spPr/>
        <p:txBody>
          <a:bodyPr/>
          <a:lstStyle/>
          <a:p>
            <a:fld id="{7691CCDB-B024-8747-B233-CAD1CBC7A901}" type="slidenum">
              <a:rPr lang="en-US" smtClean="0"/>
              <a:pPr/>
              <a:t>‹#›</a:t>
            </a:fld>
            <a:endParaRPr lang="en-US"/>
          </a:p>
        </p:txBody>
      </p:sp>
    </p:spTree>
    <p:extLst>
      <p:ext uri="{BB962C8B-B14F-4D97-AF65-F5344CB8AC3E}">
        <p14:creationId xmlns:p14="http://schemas.microsoft.com/office/powerpoint/2010/main" val="4218081826"/>
      </p:ext>
    </p:extLst>
  </p:cSld>
  <p:clrMapOvr>
    <a:masterClrMapping/>
  </p:clrMapOvr>
  <p:hf hdr="0" dt="0"/>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11/15/2024</a:t>
            </a:fld>
            <a:endParaRPr lang="en-US" dirty="0"/>
          </a:p>
        </p:txBody>
      </p:sp>
      <p:sp>
        <p:nvSpPr>
          <p:cNvPr id="3" name="Footer Placeholder 2"/>
          <p:cNvSpPr>
            <a:spLocks noGrp="1"/>
          </p:cNvSpPr>
          <p:nvPr>
            <p:ph type="ftr" sz="quarter" idx="11"/>
          </p:nvPr>
        </p:nvSpPr>
        <p:spPr/>
        <p:txBody>
          <a:bodyPr/>
          <a:lstStyle/>
          <a:p>
            <a:r>
              <a:rPr lang="en-US"/>
              <a:t>©2021 Girl Scouts of the USA. All Rights Reserved.  Not for public distribution.</a:t>
            </a:r>
          </a:p>
        </p:txBody>
      </p:sp>
      <p:sp>
        <p:nvSpPr>
          <p:cNvPr id="4" name="Slide Number Placeholder 3"/>
          <p:cNvSpPr>
            <a:spLocks noGrp="1"/>
          </p:cNvSpPr>
          <p:nvPr>
            <p:ph type="sldNum" sz="quarter" idx="12"/>
          </p:nvPr>
        </p:nvSpPr>
        <p:spPr/>
        <p:txBody>
          <a:bodyPr/>
          <a:lstStyle/>
          <a:p>
            <a:fld id="{7691CCDB-B024-8747-B233-CAD1CBC7A901}" type="slidenum">
              <a:rPr lang="en-US" smtClean="0"/>
              <a:pPr/>
              <a:t>‹#›</a:t>
            </a:fld>
            <a:endParaRPr lang="en-US"/>
          </a:p>
        </p:txBody>
      </p:sp>
    </p:spTree>
    <p:extLst>
      <p:ext uri="{BB962C8B-B14F-4D97-AF65-F5344CB8AC3E}">
        <p14:creationId xmlns:p14="http://schemas.microsoft.com/office/powerpoint/2010/main" val="1649912164"/>
      </p:ext>
    </p:extLst>
  </p:cSld>
  <p:clrMapOvr>
    <a:masterClrMapping/>
  </p:clrMapOvr>
  <p:hf hdr="0" dt="0"/>
</p:sldLayout>
</file>

<file path=ppt/slideLayouts/slideLayout1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11/15/2024</a:t>
            </a:fld>
            <a:endParaRPr lang="en-US" dirty="0"/>
          </a:p>
        </p:txBody>
      </p:sp>
      <p:sp>
        <p:nvSpPr>
          <p:cNvPr id="6" name="Footer Placeholder 5"/>
          <p:cNvSpPr>
            <a:spLocks noGrp="1"/>
          </p:cNvSpPr>
          <p:nvPr>
            <p:ph type="ftr" sz="quarter" idx="11"/>
          </p:nvPr>
        </p:nvSpPr>
        <p:spPr/>
        <p:txBody>
          <a:bodyPr/>
          <a:lstStyle/>
          <a:p>
            <a:r>
              <a:rPr lang="en-US"/>
              <a:t>©2021 Girl Scouts of the USA. All Rights Reserved.  Not for public distribution.</a:t>
            </a:r>
          </a:p>
        </p:txBody>
      </p:sp>
      <p:sp>
        <p:nvSpPr>
          <p:cNvPr id="7" name="Slide Number Placeholder 6"/>
          <p:cNvSpPr>
            <a:spLocks noGrp="1"/>
          </p:cNvSpPr>
          <p:nvPr>
            <p:ph type="sldNum" sz="quarter" idx="12"/>
          </p:nvPr>
        </p:nvSpPr>
        <p:spPr/>
        <p:txBody>
          <a:bodyPr/>
          <a:lstStyle/>
          <a:p>
            <a:fld id="{7691CCDB-B024-8747-B233-CAD1CBC7A901}" type="slidenum">
              <a:rPr lang="en-US" smtClean="0"/>
              <a:pPr/>
              <a:t>‹#›</a:t>
            </a:fld>
            <a:endParaRPr lang="en-US"/>
          </a:p>
        </p:txBody>
      </p:sp>
    </p:spTree>
    <p:extLst>
      <p:ext uri="{BB962C8B-B14F-4D97-AF65-F5344CB8AC3E}">
        <p14:creationId xmlns:p14="http://schemas.microsoft.com/office/powerpoint/2010/main" val="1829444496"/>
      </p:ext>
    </p:extLst>
  </p:cSld>
  <p:clrMapOvr>
    <a:masterClrMapping/>
  </p:clrMapOvr>
  <p:hf hdr="0" dt="0"/>
</p:sldLayout>
</file>

<file path=ppt/slideLayouts/slideLayout1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11/15/2024</a:t>
            </a:fld>
            <a:endParaRPr lang="en-US" dirty="0"/>
          </a:p>
        </p:txBody>
      </p:sp>
      <p:sp>
        <p:nvSpPr>
          <p:cNvPr id="6" name="Footer Placeholder 5"/>
          <p:cNvSpPr>
            <a:spLocks noGrp="1"/>
          </p:cNvSpPr>
          <p:nvPr>
            <p:ph type="ftr" sz="quarter" idx="11"/>
          </p:nvPr>
        </p:nvSpPr>
        <p:spPr/>
        <p:txBody>
          <a:bodyPr/>
          <a:lstStyle/>
          <a:p>
            <a:r>
              <a:rPr lang="en-US"/>
              <a:t>©2021 Girl Scouts of the USA. All Rights Reserved.  Not for public distribution.</a:t>
            </a:r>
          </a:p>
        </p:txBody>
      </p:sp>
      <p:sp>
        <p:nvSpPr>
          <p:cNvPr id="7" name="Slide Number Placeholder 6"/>
          <p:cNvSpPr>
            <a:spLocks noGrp="1"/>
          </p:cNvSpPr>
          <p:nvPr>
            <p:ph type="sldNum" sz="quarter" idx="12"/>
          </p:nvPr>
        </p:nvSpPr>
        <p:spPr/>
        <p:txBody>
          <a:bodyPr/>
          <a:lstStyle/>
          <a:p>
            <a:fld id="{7691CCDB-B024-8747-B233-CAD1CBC7A901}" type="slidenum">
              <a:rPr lang="en-US" smtClean="0"/>
              <a:pPr/>
              <a:t>‹#›</a:t>
            </a:fld>
            <a:endParaRPr lang="en-US"/>
          </a:p>
        </p:txBody>
      </p:sp>
    </p:spTree>
    <p:extLst>
      <p:ext uri="{BB962C8B-B14F-4D97-AF65-F5344CB8AC3E}">
        <p14:creationId xmlns:p14="http://schemas.microsoft.com/office/powerpoint/2010/main" val="2977470584"/>
      </p:ext>
    </p:extLst>
  </p:cSld>
  <p:clrMapOvr>
    <a:masterClrMapping/>
  </p:clrMapOvr>
  <p:hf hdr="0" dt="0"/>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11/15/2024</a:t>
            </a:fld>
            <a:endParaRPr lang="en-US" dirty="0"/>
          </a:p>
        </p:txBody>
      </p:sp>
      <p:sp>
        <p:nvSpPr>
          <p:cNvPr id="5" name="Footer Placeholder 4"/>
          <p:cNvSpPr>
            <a:spLocks noGrp="1"/>
          </p:cNvSpPr>
          <p:nvPr>
            <p:ph type="ftr" sz="quarter" idx="11"/>
          </p:nvPr>
        </p:nvSpPr>
        <p:spPr/>
        <p:txBody>
          <a:bodyPr/>
          <a:lstStyle/>
          <a:p>
            <a:r>
              <a:rPr lang="en-US"/>
              <a:t>©2021 Girl Scouts of the USA. All Rights Reserved.  Not for public distribution.</a:t>
            </a:r>
          </a:p>
        </p:txBody>
      </p:sp>
      <p:sp>
        <p:nvSpPr>
          <p:cNvPr id="6" name="Slide Number Placeholder 5"/>
          <p:cNvSpPr>
            <a:spLocks noGrp="1"/>
          </p:cNvSpPr>
          <p:nvPr>
            <p:ph type="sldNum" sz="quarter" idx="12"/>
          </p:nvPr>
        </p:nvSpPr>
        <p:spPr/>
        <p:txBody>
          <a:bodyPr/>
          <a:lstStyle/>
          <a:p>
            <a:fld id="{7691CCDB-B024-8747-B233-CAD1CBC7A901}" type="slidenum">
              <a:rPr lang="en-US" smtClean="0"/>
              <a:pPr/>
              <a:t>‹#›</a:t>
            </a:fld>
            <a:endParaRPr lang="en-US"/>
          </a:p>
        </p:txBody>
      </p:sp>
    </p:spTree>
    <p:extLst>
      <p:ext uri="{BB962C8B-B14F-4D97-AF65-F5344CB8AC3E}">
        <p14:creationId xmlns:p14="http://schemas.microsoft.com/office/powerpoint/2010/main" val="3627028902"/>
      </p:ext>
    </p:extLst>
  </p:cSld>
  <p:clrMapOvr>
    <a:masterClrMapping/>
  </p:clrMapOvr>
  <p:hf hdr="0" dt="0"/>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11/15/2024</a:t>
            </a:fld>
            <a:endParaRPr lang="en-US" dirty="0"/>
          </a:p>
        </p:txBody>
      </p:sp>
      <p:sp>
        <p:nvSpPr>
          <p:cNvPr id="5" name="Footer Placeholder 4"/>
          <p:cNvSpPr>
            <a:spLocks noGrp="1"/>
          </p:cNvSpPr>
          <p:nvPr>
            <p:ph type="ftr" sz="quarter" idx="11"/>
          </p:nvPr>
        </p:nvSpPr>
        <p:spPr/>
        <p:txBody>
          <a:bodyPr/>
          <a:lstStyle/>
          <a:p>
            <a:r>
              <a:rPr lang="en-US"/>
              <a:t>©2021 Girl Scouts of the USA. All Rights Reserved.  Not for public distribution.</a:t>
            </a:r>
          </a:p>
        </p:txBody>
      </p:sp>
      <p:sp>
        <p:nvSpPr>
          <p:cNvPr id="6" name="Slide Number Placeholder 5"/>
          <p:cNvSpPr>
            <a:spLocks noGrp="1"/>
          </p:cNvSpPr>
          <p:nvPr>
            <p:ph type="sldNum" sz="quarter" idx="12"/>
          </p:nvPr>
        </p:nvSpPr>
        <p:spPr/>
        <p:txBody>
          <a:bodyPr/>
          <a:lstStyle/>
          <a:p>
            <a:fld id="{7691CCDB-B024-8747-B233-CAD1CBC7A901}" type="slidenum">
              <a:rPr lang="en-US" smtClean="0"/>
              <a:pPr/>
              <a:t>‹#›</a:t>
            </a:fld>
            <a:endParaRPr lang="en-US"/>
          </a:p>
        </p:txBody>
      </p:sp>
    </p:spTree>
    <p:extLst>
      <p:ext uri="{BB962C8B-B14F-4D97-AF65-F5344CB8AC3E}">
        <p14:creationId xmlns:p14="http://schemas.microsoft.com/office/powerpoint/2010/main" val="3340175211"/>
      </p:ext>
    </p:extLst>
  </p:cSld>
  <p:clrMapOvr>
    <a:masterClrMapping/>
  </p:clrMapOvr>
  <p:hf hdr="0" dt="0"/>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White Text - Single Line Title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8D9C1F0-4055-424E-A4D0-4C1507372915}"/>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4043804A-72C3-2946-9063-7AB1D3F4479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2C835996-6EDE-C446-B72D-C6D6DF27CC46}"/>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665594C5-E0FD-6247-99DD-EC3354FAC319}"/>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5D5B769A-3EF4-6545-8F12-244428E2F3A3}"/>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9" name="Rectangle 48">
              <a:extLst>
                <a:ext uri="{FF2B5EF4-FFF2-40B4-BE49-F238E27FC236}">
                  <a16:creationId xmlns:a16="http://schemas.microsoft.com/office/drawing/2014/main" id="{C12AA5BA-10AE-8546-A515-9E4B7BC7E082}"/>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pic>
          <p:nvPicPr>
            <p:cNvPr id="50" name="Graphic 49">
              <a:extLst>
                <a:ext uri="{FF2B5EF4-FFF2-40B4-BE49-F238E27FC236}">
                  <a16:creationId xmlns:a16="http://schemas.microsoft.com/office/drawing/2014/main" id="{6CB1AAD1-99E0-8A43-9D6C-70E0841E431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1" name="Graphic 50">
              <a:extLst>
                <a:ext uri="{FF2B5EF4-FFF2-40B4-BE49-F238E27FC236}">
                  <a16:creationId xmlns:a16="http://schemas.microsoft.com/office/drawing/2014/main" id="{9E1B42D6-4E1D-914A-9B71-9079F1EDA35C}"/>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2" name="Graphic 51">
              <a:extLst>
                <a:ext uri="{FF2B5EF4-FFF2-40B4-BE49-F238E27FC236}">
                  <a16:creationId xmlns:a16="http://schemas.microsoft.com/office/drawing/2014/main" id="{DC4DD1EA-608A-4540-9833-0E299753875F}"/>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42" name="Text Placeholder 65">
            <a:extLst>
              <a:ext uri="{FF2B5EF4-FFF2-40B4-BE49-F238E27FC236}">
                <a16:creationId xmlns:a16="http://schemas.microsoft.com/office/drawing/2014/main" id="{906C2DA4-C243-9E4C-8A1C-B4BD1442B0B7}"/>
              </a:ext>
            </a:extLst>
          </p:cNvPr>
          <p:cNvSpPr>
            <a:spLocks noGrp="1"/>
          </p:cNvSpPr>
          <p:nvPr>
            <p:ph type="body" sz="quarter" idx="14" hasCustomPrompt="1"/>
          </p:nvPr>
        </p:nvSpPr>
        <p:spPr>
          <a:xfrm>
            <a:off x="171450" y="2036954"/>
            <a:ext cx="8801100"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47" name="Text Placeholder 46">
            <a:extLst>
              <a:ext uri="{FF2B5EF4-FFF2-40B4-BE49-F238E27FC236}">
                <a16:creationId xmlns:a16="http://schemas.microsoft.com/office/drawing/2014/main" id="{C2E6288E-E83D-1542-8A8F-3D0ADA85AB67}"/>
              </a:ext>
            </a:extLst>
          </p:cNvPr>
          <p:cNvSpPr>
            <a:spLocks noGrp="1"/>
          </p:cNvSpPr>
          <p:nvPr>
            <p:ph type="body" sz="quarter" idx="15" hasCustomPrompt="1"/>
          </p:nvPr>
        </p:nvSpPr>
        <p:spPr>
          <a:xfrm>
            <a:off x="171450" y="1268627"/>
            <a:ext cx="8801100" cy="76471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70" name="TextBox 69">
            <a:extLst>
              <a:ext uri="{FF2B5EF4-FFF2-40B4-BE49-F238E27FC236}">
                <a16:creationId xmlns:a16="http://schemas.microsoft.com/office/drawing/2014/main" id="{E434906E-9E46-6743-B768-B30A4D28C63E}"/>
              </a:ext>
            </a:extLst>
          </p:cNvPr>
          <p:cNvSpPr txBox="1"/>
          <p:nvPr userDrawn="1"/>
        </p:nvSpPr>
        <p:spPr>
          <a:xfrm>
            <a:off x="171449"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White Text Slide - Single Line Title w/ Sub – 1 Col</a:t>
            </a:r>
          </a:p>
        </p:txBody>
      </p:sp>
      <p:sp>
        <p:nvSpPr>
          <p:cNvPr id="2" name="Footer Placeholder 1">
            <a:extLst>
              <a:ext uri="{FF2B5EF4-FFF2-40B4-BE49-F238E27FC236}">
                <a16:creationId xmlns:a16="http://schemas.microsoft.com/office/drawing/2014/main" id="{E38CCBE6-60CF-2E48-BFE0-81C54B3DDE80}"/>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0" name="Text Placeholder 46">
            <a:extLst>
              <a:ext uri="{FF2B5EF4-FFF2-40B4-BE49-F238E27FC236}">
                <a16:creationId xmlns:a16="http://schemas.microsoft.com/office/drawing/2014/main" id="{913E3A4B-2B4E-5C4D-86E0-0E4DB5E4A7A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11" name="Title 5">
            <a:extLst>
              <a:ext uri="{FF2B5EF4-FFF2-40B4-BE49-F238E27FC236}">
                <a16:creationId xmlns:a16="http://schemas.microsoft.com/office/drawing/2014/main" id="{E6EFA6D6-6940-6642-AD54-6B5DE89C3AAE}"/>
              </a:ext>
            </a:extLst>
          </p:cNvPr>
          <p:cNvSpPr>
            <a:spLocks noGrp="1"/>
          </p:cNvSpPr>
          <p:nvPr>
            <p:ph type="title" hasCustomPrompt="1"/>
          </p:nvPr>
        </p:nvSpPr>
        <p:spPr>
          <a:xfrm>
            <a:off x="180131" y="257175"/>
            <a:ext cx="8801100" cy="327711"/>
          </a:xfrm>
        </p:spPr>
        <p:txBody>
          <a:bodyPr anchor="ctr"/>
          <a:lstStyle>
            <a:lvl1pPr>
              <a:defRPr sz="1800" b="0" i="0">
                <a:solidFill>
                  <a:schemeClr val="tx1"/>
                </a:solidFill>
                <a:latin typeface="Girl Scout Text Book" panose="02020003000000000000" pitchFamily="18" charset="0"/>
              </a:defRPr>
            </a:lvl1pPr>
          </a:lstStyle>
          <a:p>
            <a:r>
              <a:rPr lang="en-US"/>
              <a:t>Type Here to Enter a Single Line Slide Header.</a:t>
            </a:r>
          </a:p>
        </p:txBody>
      </p:sp>
      <p:sp>
        <p:nvSpPr>
          <p:cNvPr id="12" name="Text Placeholder 65">
            <a:extLst>
              <a:ext uri="{FF2B5EF4-FFF2-40B4-BE49-F238E27FC236}">
                <a16:creationId xmlns:a16="http://schemas.microsoft.com/office/drawing/2014/main" id="{AF173CA3-2CCE-3A4B-908E-A1DEE64D2846}"/>
              </a:ext>
            </a:extLst>
          </p:cNvPr>
          <p:cNvSpPr>
            <a:spLocks noGrp="1"/>
          </p:cNvSpPr>
          <p:nvPr>
            <p:ph type="body" sz="quarter" idx="21" hasCustomPrompt="1"/>
          </p:nvPr>
        </p:nvSpPr>
        <p:spPr>
          <a:xfrm>
            <a:off x="180132" y="602162"/>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a:t>Type here to enter a multi-line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
        <p:nvSpPr>
          <p:cNvPr id="41" name="TextBox 40">
            <a:extLst>
              <a:ext uri="{FF2B5EF4-FFF2-40B4-BE49-F238E27FC236}">
                <a16:creationId xmlns:a16="http://schemas.microsoft.com/office/drawing/2014/main" id="{20F4D5A1-8E2D-E649-90E8-B9CBFB00E662}"/>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986022140"/>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White Text - Two Line Title | no Sub | 1 Col">
    <p:bg>
      <p:bgPr>
        <a:solidFill>
          <a:schemeClr val="bg1"/>
        </a:solid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669D23CD-ECB6-4E4E-80F3-343BB5F4B148}"/>
              </a:ext>
            </a:extLst>
          </p:cNvPr>
          <p:cNvGrpSpPr/>
          <p:nvPr userDrawn="1"/>
        </p:nvGrpSpPr>
        <p:grpSpPr>
          <a:xfrm>
            <a:off x="0" y="4956265"/>
            <a:ext cx="9144000" cy="191143"/>
            <a:chOff x="0" y="4956265"/>
            <a:chExt cx="9144000" cy="191143"/>
          </a:xfrm>
        </p:grpSpPr>
        <p:sp>
          <p:nvSpPr>
            <p:cNvPr id="41" name="Rectangle 40">
              <a:extLst>
                <a:ext uri="{FF2B5EF4-FFF2-40B4-BE49-F238E27FC236}">
                  <a16:creationId xmlns:a16="http://schemas.microsoft.com/office/drawing/2014/main" id="{D215E1D2-F1CC-A94E-B3C2-77EB27215706}"/>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2" name="Rectangle 41">
              <a:extLst>
                <a:ext uri="{FF2B5EF4-FFF2-40B4-BE49-F238E27FC236}">
                  <a16:creationId xmlns:a16="http://schemas.microsoft.com/office/drawing/2014/main" id="{AB4FB3FE-99E0-CF4B-AFA7-E4C9A561BCF7}"/>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3" name="Rectangle 42">
              <a:extLst>
                <a:ext uri="{FF2B5EF4-FFF2-40B4-BE49-F238E27FC236}">
                  <a16:creationId xmlns:a16="http://schemas.microsoft.com/office/drawing/2014/main" id="{415C4CF3-CDDF-6C46-885E-C82F07734509}"/>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4" name="Rectangle 43">
              <a:extLst>
                <a:ext uri="{FF2B5EF4-FFF2-40B4-BE49-F238E27FC236}">
                  <a16:creationId xmlns:a16="http://schemas.microsoft.com/office/drawing/2014/main" id="{8D470C35-2CA1-4E4C-97B6-928E5C3DE896}"/>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5B077314-F4FF-E245-A9D2-5A501493AB1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Text Book" panose="02020003000000000000" pitchFamily="18" charset="0"/>
              </a:endParaRPr>
            </a:p>
          </p:txBody>
        </p:sp>
        <p:pic>
          <p:nvPicPr>
            <p:cNvPr id="46" name="Graphic 45">
              <a:extLst>
                <a:ext uri="{FF2B5EF4-FFF2-40B4-BE49-F238E27FC236}">
                  <a16:creationId xmlns:a16="http://schemas.microsoft.com/office/drawing/2014/main" id="{0894501E-AEA0-0945-B5C7-84182123ABD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47" name="Graphic 46">
              <a:extLst>
                <a:ext uri="{FF2B5EF4-FFF2-40B4-BE49-F238E27FC236}">
                  <a16:creationId xmlns:a16="http://schemas.microsoft.com/office/drawing/2014/main" id="{3E8DC3CE-027A-4F43-AB78-97EACB3D7E88}"/>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48" name="Graphic 47">
              <a:extLst>
                <a:ext uri="{FF2B5EF4-FFF2-40B4-BE49-F238E27FC236}">
                  <a16:creationId xmlns:a16="http://schemas.microsoft.com/office/drawing/2014/main" id="{B36A41D2-3DCD-814F-9656-ABD9AD7F8CAB}"/>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6" name="Title 5">
            <a:extLst>
              <a:ext uri="{FF2B5EF4-FFF2-40B4-BE49-F238E27FC236}">
                <a16:creationId xmlns:a16="http://schemas.microsoft.com/office/drawing/2014/main" id="{E9FA72DD-D9A3-484B-8C61-C7B8ED048A4C}"/>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a:t>
            </a:r>
            <a:r>
              <a:rPr lang="en-US" err="1"/>
              <a:t>Natus</a:t>
            </a:r>
            <a:r>
              <a:rPr lang="en-US"/>
              <a:t> Error Sit </a:t>
            </a:r>
            <a:r>
              <a:rPr lang="en-US" err="1"/>
              <a:t>Voluptatem</a:t>
            </a:r>
            <a:r>
              <a:rPr lang="en-US"/>
              <a:t> </a:t>
            </a:r>
            <a:r>
              <a:rPr lang="en-US" err="1"/>
              <a:t>Accusantium</a:t>
            </a:r>
            <a:r>
              <a:rPr lang="en-US"/>
              <a:t>.</a:t>
            </a:r>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171450" y="-433137"/>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Text Book" panose="02020003000000000000" pitchFamily="18" charset="0"/>
              </a:rPr>
              <a:t>White Text Slide - Two Line Title – No Sub – 1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171451" y="1808354"/>
            <a:ext cx="8809781" cy="2649347"/>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171451" y="878307"/>
            <a:ext cx="8809781" cy="926431"/>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a:t>Type here to enter a multi-line paragraph header.</a:t>
            </a:r>
          </a:p>
        </p:txBody>
      </p:sp>
      <p:sp>
        <p:nvSpPr>
          <p:cNvPr id="3" name="Footer Placeholder 2">
            <a:extLst>
              <a:ext uri="{FF2B5EF4-FFF2-40B4-BE49-F238E27FC236}">
                <a16:creationId xmlns:a16="http://schemas.microsoft.com/office/drawing/2014/main" id="{CF854965-E2FF-1C44-8908-AECC464B414A}"/>
              </a:ext>
            </a:extLst>
          </p:cNvPr>
          <p:cNvSpPr>
            <a:spLocks noGrp="1"/>
          </p:cNvSpPr>
          <p:nvPr>
            <p:ph type="ftr" sz="quarter" idx="16"/>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10" name="Text Placeholder 46">
            <a:extLst>
              <a:ext uri="{FF2B5EF4-FFF2-40B4-BE49-F238E27FC236}">
                <a16:creationId xmlns:a16="http://schemas.microsoft.com/office/drawing/2014/main" id="{E5D1BDA0-4BC7-314C-B715-8F6309B926D7}"/>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39" name="TextBox 38">
            <a:extLst>
              <a:ext uri="{FF2B5EF4-FFF2-40B4-BE49-F238E27FC236}">
                <a16:creationId xmlns:a16="http://schemas.microsoft.com/office/drawing/2014/main" id="{35F9236B-A882-8D42-AB74-23DA276A42B6}"/>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Text Book" panose="02020003000000000000" pitchFamily="18" charset="0"/>
              </a:rPr>
              <a:t>Editable Slide Elements:</a:t>
            </a: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algn="l"/>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18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Paragraph Header</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Bold</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a:p>
            <a:pPr algn="l"/>
            <a:r>
              <a:rPr lang="en-US" sz="800" b="0" i="0">
                <a:solidFill>
                  <a:srgbClr val="808080"/>
                </a:solidFill>
                <a:latin typeface="Girl Scout Text Book" panose="02020003000000000000" pitchFamily="18" charset="0"/>
              </a:rPr>
              <a:t>Body Copy</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Text Book"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Text Book" panose="02020003000000000000" pitchFamily="18" charset="0"/>
              </a:rPr>
              <a:t>Horiz</a:t>
            </a:r>
            <a:r>
              <a:rPr lang="en-US" sz="800" b="0" i="0">
                <a:solidFill>
                  <a:srgbClr val="808080"/>
                </a:solidFill>
                <a:latin typeface="Girl Scout Text Book"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Text Book"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Text Book" panose="02020003000000000000" pitchFamily="18" charset="0"/>
            </a:endParaRPr>
          </a:p>
          <a:p>
            <a:pPr marL="537202" lvl="1" indent="-102870" algn="l">
              <a:buFont typeface="Arial" panose="020B0604020202020204" pitchFamily="34" charset="0"/>
              <a:buChar char="•"/>
            </a:pPr>
            <a:endParaRPr lang="en-US" sz="800" b="0" i="0">
              <a:solidFill>
                <a:srgbClr val="808080"/>
              </a:solidFill>
              <a:latin typeface="Girl Scout Text Book" panose="02020003000000000000" pitchFamily="18" charset="0"/>
            </a:endParaRPr>
          </a:p>
        </p:txBody>
      </p:sp>
    </p:spTree>
    <p:extLst>
      <p:ext uri="{BB962C8B-B14F-4D97-AF65-F5344CB8AC3E}">
        <p14:creationId xmlns:p14="http://schemas.microsoft.com/office/powerpoint/2010/main" val="3933317497"/>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Blank Slide | Faded Mosaic">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8367C75-B0FA-E14E-8B96-6A72197004ED}"/>
              </a:ext>
            </a:extLst>
          </p:cNvPr>
          <p:cNvSpPr txBox="1"/>
          <p:nvPr userDrawn="1"/>
        </p:nvSpPr>
        <p:spPr>
          <a:xfrm>
            <a:off x="131939" y="-853441"/>
            <a:ext cx="8801100" cy="853441"/>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Slide Type:</a:t>
            </a:r>
          </a:p>
          <a:p>
            <a:pPr algn="ctr"/>
            <a:r>
              <a:rPr lang="en-US" sz="1600" b="0" i="0">
                <a:solidFill>
                  <a:srgbClr val="808080"/>
                </a:solidFill>
                <a:latin typeface="Girl Scout Display Light" panose="02020003000000000000" pitchFamily="18" charset="0"/>
              </a:rPr>
              <a:t>Blank Slide (Faded Mosaic Background)</a:t>
            </a:r>
          </a:p>
        </p:txBody>
      </p:sp>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email">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email">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email">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email">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email">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7" name="TextBox 36">
            <a:extLst>
              <a:ext uri="{FF2B5EF4-FFF2-40B4-BE49-F238E27FC236}">
                <a16:creationId xmlns:a16="http://schemas.microsoft.com/office/drawing/2014/main" id="{5787C890-07DB-804A-AFB7-B2E80B9FD63C}"/>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Presentation Section Name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434332" lvl="1" indent="0" algn="l">
              <a:buFont typeface="Arial" panose="020B0604020202020204" pitchFamily="34" charset="0"/>
              <a:buNone/>
            </a:pPr>
            <a:endParaRPr lang="en-US" sz="800" b="0" i="0">
              <a:solidFill>
                <a:srgbClr val="808080"/>
              </a:solidFill>
              <a:latin typeface="Girl Scout Display Light" panose="02020003000000000000" pitchFamily="18" charset="0"/>
            </a:endParaRPr>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p>
        </p:txBody>
      </p:sp>
    </p:spTree>
    <p:extLst>
      <p:ext uri="{BB962C8B-B14F-4D97-AF65-F5344CB8AC3E}">
        <p14:creationId xmlns:p14="http://schemas.microsoft.com/office/powerpoint/2010/main" val="2889524514"/>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Transition w/ Image | Arch Frame">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CB02568-BC35-FE48-AA60-734BFE818836}"/>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11" name="TextBox 10">
            <a:extLst>
              <a:ext uri="{FF2B5EF4-FFF2-40B4-BE49-F238E27FC236}">
                <a16:creationId xmlns:a16="http://schemas.microsoft.com/office/drawing/2014/main" id="{655B5689-D9B6-794D-AD7B-613326B9FB51}"/>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Transition Slide w/ Image - Arch Frame</a:t>
            </a:r>
          </a:p>
        </p:txBody>
      </p:sp>
      <p:sp>
        <p:nvSpPr>
          <p:cNvPr id="15" name="Text Placeholder 46">
            <a:extLst>
              <a:ext uri="{FF2B5EF4-FFF2-40B4-BE49-F238E27FC236}">
                <a16:creationId xmlns:a16="http://schemas.microsoft.com/office/drawing/2014/main" id="{D333A958-D894-444A-BCAE-5797876B2250}"/>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a:t>Type here to enter a multi-line transition slide subtitle.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consequatur</a:t>
            </a:r>
            <a:r>
              <a:rPr lang="en-US"/>
              <a:t>.</a:t>
            </a:r>
          </a:p>
        </p:txBody>
      </p:sp>
      <p:sp>
        <p:nvSpPr>
          <p:cNvPr id="13" name="Title 5">
            <a:extLst>
              <a:ext uri="{FF2B5EF4-FFF2-40B4-BE49-F238E27FC236}">
                <a16:creationId xmlns:a16="http://schemas.microsoft.com/office/drawing/2014/main" id="{826DA303-90B8-9F47-85CD-F578D4C876AC}"/>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a:t>Type Here to Enter a Multi-line Transition Slide Title</a:t>
            </a:r>
          </a:p>
        </p:txBody>
      </p:sp>
      <p:sp>
        <p:nvSpPr>
          <p:cNvPr id="10" name="Picture Placeholder 9">
            <a:extLst>
              <a:ext uri="{FF2B5EF4-FFF2-40B4-BE49-F238E27FC236}">
                <a16:creationId xmlns:a16="http://schemas.microsoft.com/office/drawing/2014/main" id="{1FE2ED2E-B24F-B64D-A88C-C6B7BBBDF5BA}"/>
              </a:ext>
            </a:extLst>
          </p:cNvPr>
          <p:cNvSpPr>
            <a:spLocks noGrp="1"/>
          </p:cNvSpPr>
          <p:nvPr>
            <p:ph type="pic" sz="quarter" idx="21" hasCustomPrompt="1"/>
          </p:nvPr>
        </p:nvSpPr>
        <p:spPr>
          <a:xfrm>
            <a:off x="198039" y="194893"/>
            <a:ext cx="4175921" cy="4767985"/>
          </a:xfrm>
          <a:custGeom>
            <a:avLst/>
            <a:gdLst>
              <a:gd name="connsiteX0" fmla="*/ 2087706 w 4175921"/>
              <a:gd name="connsiteY0" fmla="*/ 0 h 4767985"/>
              <a:gd name="connsiteX1" fmla="*/ 4175921 w 4175921"/>
              <a:gd name="connsiteY1" fmla="*/ 2084337 h 4767985"/>
              <a:gd name="connsiteX2" fmla="*/ 4175412 w 4175921"/>
              <a:gd name="connsiteY2" fmla="*/ 2084337 h 4767985"/>
              <a:gd name="connsiteX3" fmla="*/ 4175412 w 4175921"/>
              <a:gd name="connsiteY3" fmla="*/ 4641600 h 4767985"/>
              <a:gd name="connsiteX4" fmla="*/ 4049038 w 4175921"/>
              <a:gd name="connsiteY4" fmla="*/ 4767985 h 4767985"/>
              <a:gd name="connsiteX5" fmla="*/ 126883 w 4175921"/>
              <a:gd name="connsiteY5" fmla="*/ 4767985 h 4767985"/>
              <a:gd name="connsiteX6" fmla="*/ 510 w 4175921"/>
              <a:gd name="connsiteY6" fmla="*/ 4641600 h 4767985"/>
              <a:gd name="connsiteX7" fmla="*/ 0 w 4175921"/>
              <a:gd name="connsiteY7" fmla="*/ 2084337 h 4767985"/>
              <a:gd name="connsiteX8" fmla="*/ 2087706 w 4175921"/>
              <a:gd name="connsiteY8" fmla="*/ 0 h 4767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5921" h="4767985">
                <a:moveTo>
                  <a:pt x="2087706" y="0"/>
                </a:moveTo>
                <a:cubicBezTo>
                  <a:pt x="3240862" y="0"/>
                  <a:pt x="4175921" y="933110"/>
                  <a:pt x="4175921" y="2084337"/>
                </a:cubicBezTo>
                <a:lnTo>
                  <a:pt x="4175412" y="2084337"/>
                </a:lnTo>
                <a:lnTo>
                  <a:pt x="4175412" y="4641600"/>
                </a:lnTo>
                <a:cubicBezTo>
                  <a:pt x="4175412" y="4711417"/>
                  <a:pt x="4118850" y="4767985"/>
                  <a:pt x="4049038" y="4767985"/>
                </a:cubicBezTo>
                <a:lnTo>
                  <a:pt x="126883" y="4767985"/>
                </a:lnTo>
                <a:cubicBezTo>
                  <a:pt x="57072" y="4767985"/>
                  <a:pt x="510" y="4711417"/>
                  <a:pt x="510" y="4641600"/>
                </a:cubicBezTo>
                <a:lnTo>
                  <a:pt x="0" y="2084337"/>
                </a:lnTo>
                <a:cubicBezTo>
                  <a:pt x="0" y="933110"/>
                  <a:pt x="934550" y="0"/>
                  <a:pt x="2087706"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pic>
        <p:nvPicPr>
          <p:cNvPr id="12" name="Graphic 11">
            <a:extLst>
              <a:ext uri="{FF2B5EF4-FFF2-40B4-BE49-F238E27FC236}">
                <a16:creationId xmlns:a16="http://schemas.microsoft.com/office/drawing/2014/main" id="{8D817191-AD41-3F46-9B80-E38EBDCB298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30750" y="171450"/>
            <a:ext cx="530352" cy="530352"/>
          </a:xfrm>
          <a:prstGeom prst="rect">
            <a:avLst/>
          </a:prstGeom>
        </p:spPr>
      </p:pic>
      <p:sp>
        <p:nvSpPr>
          <p:cNvPr id="16" name="TextBox 15">
            <a:extLst>
              <a:ext uri="{FF2B5EF4-FFF2-40B4-BE49-F238E27FC236}">
                <a16:creationId xmlns:a16="http://schemas.microsoft.com/office/drawing/2014/main" id="{D9AAE2E7-62A3-8B4D-8D69-BB800DACF250}"/>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 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Arch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24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Slide Subtitle</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13.5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 (within shape holder): </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Left</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Top</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3390394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Back Cover - Barrel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3CA3669-0846-214B-8649-F378AD0C89C4}"/>
              </a:ext>
            </a:extLst>
          </p:cNvPr>
          <p:cNvSpPr/>
          <p:nvPr userDrawn="1"/>
        </p:nvSpPr>
        <p:spPr>
          <a:xfrm>
            <a:off x="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171450" y="-433136"/>
            <a:ext cx="8801100" cy="433137"/>
          </a:xfrm>
          <a:prstGeom prst="rect">
            <a:avLst/>
          </a:prstGeom>
          <a:noFill/>
          <a:ln>
            <a:noFill/>
          </a:ln>
        </p:spPr>
        <p:txBody>
          <a:bodyPr vert="horz" wrap="square" lIns="68580" tIns="34290" rIns="68580" bIns="34290" rtlCol="0" anchor="ctr">
            <a:noAutofit/>
          </a:bodyPr>
          <a:lstStyle/>
          <a:p>
            <a:pPr algn="ctr"/>
            <a:r>
              <a:rPr lang="en-US" sz="1800" b="0" i="0">
                <a:solidFill>
                  <a:srgbClr val="808080"/>
                </a:solidFill>
                <a:latin typeface="Girl Scout Display Light" panose="02020003000000000000" pitchFamily="18" charset="0"/>
              </a:rPr>
              <a:t>Back Cover Slide - Barrel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a:latin typeface="Girl Scout Display Light" panose="02020003000000000000" pitchFamily="18" charset="0"/>
            </a:endParaRPr>
          </a:p>
        </p:txBody>
      </p:sp>
      <p:sp>
        <p:nvSpPr>
          <p:cNvPr id="14" name="Picture Placeholder 10">
            <a:extLst>
              <a:ext uri="{FF2B5EF4-FFF2-40B4-BE49-F238E27FC236}">
                <a16:creationId xmlns:a16="http://schemas.microsoft.com/office/drawing/2014/main" id="{1631C05C-37F7-1545-A20A-417445B77733}"/>
              </a:ext>
            </a:extLst>
          </p:cNvPr>
          <p:cNvSpPr>
            <a:spLocks noGrp="1"/>
          </p:cNvSpPr>
          <p:nvPr>
            <p:ph type="pic" sz="quarter" idx="21" hasCustomPrompt="1"/>
          </p:nvPr>
        </p:nvSpPr>
        <p:spPr>
          <a:xfrm>
            <a:off x="196850" y="195251"/>
            <a:ext cx="4222750" cy="4781525"/>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9" name="Rectangle 18">
            <a:extLst>
              <a:ext uri="{FF2B5EF4-FFF2-40B4-BE49-F238E27FC236}">
                <a16:creationId xmlns:a16="http://schemas.microsoft.com/office/drawing/2014/main" id="{2814C37A-AF7A-BD42-986A-B062F0EB9B27}"/>
              </a:ext>
            </a:extLst>
          </p:cNvPr>
          <p:cNvSpPr/>
          <p:nvPr userDrawn="1"/>
        </p:nvSpPr>
        <p:spPr>
          <a:xfrm>
            <a:off x="4572000" y="0"/>
            <a:ext cx="4572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Girl Scout Display Light" panose="02020003000000000000" pitchFamily="18" charset="0"/>
            </a:endParaRPr>
          </a:p>
        </p:txBody>
      </p:sp>
      <p:sp>
        <p:nvSpPr>
          <p:cNvPr id="20" name="Freeform 19">
            <a:extLst>
              <a:ext uri="{FF2B5EF4-FFF2-40B4-BE49-F238E27FC236}">
                <a16:creationId xmlns:a16="http://schemas.microsoft.com/office/drawing/2014/main" id="{10711BAE-31A7-9C44-AB58-6B085AE25F35}"/>
              </a:ext>
            </a:extLst>
          </p:cNvPr>
          <p:cNvSpPr/>
          <p:nvPr userDrawn="1"/>
        </p:nvSpPr>
        <p:spPr>
          <a:xfrm>
            <a:off x="4747913" y="193190"/>
            <a:ext cx="4222162" cy="2184349"/>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b="0" i="0">
              <a:latin typeface="Girl Scout Display Light" panose="02020003000000000000" pitchFamily="18" charset="0"/>
            </a:endParaRPr>
          </a:p>
        </p:txBody>
      </p:sp>
      <p:sp>
        <p:nvSpPr>
          <p:cNvPr id="21" name="Rounded Rectangle 20">
            <a:extLst>
              <a:ext uri="{FF2B5EF4-FFF2-40B4-BE49-F238E27FC236}">
                <a16:creationId xmlns:a16="http://schemas.microsoft.com/office/drawing/2014/main" id="{8CCE84EA-616A-994B-B06D-A127CC6B2D0A}"/>
              </a:ext>
            </a:extLst>
          </p:cNvPr>
          <p:cNvSpPr/>
          <p:nvPr userDrawn="1"/>
        </p:nvSpPr>
        <p:spPr>
          <a:xfrm>
            <a:off x="4730750" y="2743200"/>
            <a:ext cx="4222750" cy="222885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rl Scout Text Book" panose="02020003000000000000" pitchFamily="18" charset="0"/>
            </a:endParaRPr>
          </a:p>
        </p:txBody>
      </p:sp>
      <p:sp>
        <p:nvSpPr>
          <p:cNvPr id="23" name="Text Placeholder 46">
            <a:extLst>
              <a:ext uri="{FF2B5EF4-FFF2-40B4-BE49-F238E27FC236}">
                <a16:creationId xmlns:a16="http://schemas.microsoft.com/office/drawing/2014/main" id="{C9EFC6DB-3ABB-2A4A-B725-1FC737B678E1}"/>
              </a:ext>
            </a:extLst>
          </p:cNvPr>
          <p:cNvSpPr>
            <a:spLocks noGrp="1"/>
          </p:cNvSpPr>
          <p:nvPr>
            <p:ph type="body" sz="quarter" idx="15" hasCustomPrompt="1"/>
          </p:nvPr>
        </p:nvSpPr>
        <p:spPr>
          <a:xfrm>
            <a:off x="4739108" y="3777465"/>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a:t>Presenter Name:</a:t>
            </a:r>
            <a:br>
              <a:rPr lang="en-US"/>
            </a:br>
            <a:r>
              <a:rPr lang="en-US"/>
              <a:t>Presenter Title:</a:t>
            </a:r>
            <a:br>
              <a:rPr lang="en-US"/>
            </a:br>
            <a:r>
              <a:rPr lang="en-US"/>
              <a:t>Contact Info:</a:t>
            </a:r>
          </a:p>
        </p:txBody>
      </p:sp>
      <p:sp>
        <p:nvSpPr>
          <p:cNvPr id="13" name="Title 5">
            <a:extLst>
              <a:ext uri="{FF2B5EF4-FFF2-40B4-BE49-F238E27FC236}">
                <a16:creationId xmlns:a16="http://schemas.microsoft.com/office/drawing/2014/main" id="{B595E830-3BF9-C440-8FC6-267750525889}"/>
              </a:ext>
            </a:extLst>
          </p:cNvPr>
          <p:cNvSpPr>
            <a:spLocks noGrp="1"/>
          </p:cNvSpPr>
          <p:nvPr>
            <p:ph type="title" hasCustomPrompt="1"/>
          </p:nvPr>
        </p:nvSpPr>
        <p:spPr>
          <a:xfrm>
            <a:off x="4739109" y="3079856"/>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a:t>Thank You</a:t>
            </a:r>
          </a:p>
        </p:txBody>
      </p:sp>
      <p:sp>
        <p:nvSpPr>
          <p:cNvPr id="15" name="TextBox 14">
            <a:extLst>
              <a:ext uri="{FF2B5EF4-FFF2-40B4-BE49-F238E27FC236}">
                <a16:creationId xmlns:a16="http://schemas.microsoft.com/office/drawing/2014/main" id="{DD66FBB7-64D6-6A40-9BA8-D2D1C782F8E8}"/>
              </a:ext>
            </a:extLst>
          </p:cNvPr>
          <p:cNvSpPr txBox="1"/>
          <p:nvPr userDrawn="1"/>
        </p:nvSpPr>
        <p:spPr>
          <a:xfrm>
            <a:off x="9144000" y="-1"/>
            <a:ext cx="2495227" cy="5712644"/>
          </a:xfrm>
          <a:prstGeom prst="rect">
            <a:avLst/>
          </a:prstGeom>
          <a:noFill/>
          <a:ln>
            <a:noFill/>
          </a:ln>
        </p:spPr>
        <p:txBody>
          <a:bodyPr vert="horz" wrap="square" lIns="68580" tIns="34290" rIns="68580" bIns="34290" rtlCol="0" anchor="t">
            <a:noAutofit/>
          </a:bodyPr>
          <a:lstStyle/>
          <a:p>
            <a:pPr algn="l"/>
            <a:r>
              <a:rPr lang="en-US" sz="1000" b="0" i="0">
                <a:solidFill>
                  <a:srgbClr val="808080"/>
                </a:solidFill>
                <a:latin typeface="Girl Scout Display Light" panose="02020003000000000000" pitchFamily="18" charset="0"/>
              </a:rPr>
              <a:t>Editable Slide Elements:</a:t>
            </a:r>
            <a:endParaRPr lang="en-US" sz="800" b="0" i="0">
              <a:solidFill>
                <a:srgbClr val="808080"/>
              </a:solidFill>
              <a:latin typeface="Girl Scout Display Light" panose="02020003000000000000"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GSUSA Movement Logo</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Service mark inclusion. Councils: You must replace the Movement service mark with your council service mark in the front and back cover slides.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a:ln>
                  <a:noFill/>
                </a:ln>
                <a:solidFill>
                  <a:srgbClr val="FF0000"/>
                </a:solidFill>
                <a:effectLst/>
                <a:uLnTx/>
                <a:uFillTx/>
                <a:latin typeface="Girl Scout Display Light" panose="02020003000000000000" pitchFamily="18" charset="0"/>
                <a:ea typeface="+mn-ea"/>
                <a:cs typeface="+mn-cs"/>
              </a:rPr>
              <a:t>Make sure the the Movement Service mark or Council Lockup is in </a:t>
            </a:r>
            <a:r>
              <a:rPr kumimoji="0" lang="en-US" sz="1000" b="1" i="0" u="none" strike="noStrike" kern="1200" cap="none" spc="0" normalizeH="0" baseline="0" noProof="0">
                <a:ln>
                  <a:noFill/>
                </a:ln>
                <a:solidFill>
                  <a:srgbClr val="000000"/>
                </a:solidFill>
                <a:effectLst/>
                <a:uLnTx/>
                <a:uFillTx/>
                <a:latin typeface="Girl Scout Display Light" panose="02020003000000000000" pitchFamily="18" charset="0"/>
                <a:ea typeface="+mn-ea"/>
                <a:cs typeface="+mn-cs"/>
              </a:rPr>
              <a:t>BLACK AND GREEN</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Left-side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Barrel image holder.</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Click icon in the middle of holder to add image. </a:t>
            </a:r>
          </a:p>
          <a:p>
            <a:pPr marL="194310" marR="0" lvl="0" indent="-10287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b="0" i="0">
                <a:solidFill>
                  <a:srgbClr val="808080"/>
                </a:solidFill>
                <a:latin typeface="Girl Scout Display Light" panose="02020003000000000000" pitchFamily="18" charset="0"/>
              </a:rPr>
              <a:t>Use crop tool to fit image to shape.</a:t>
            </a:r>
          </a:p>
          <a:p>
            <a:pPr marL="91440" indent="0" algn="l">
              <a:buFont typeface="Arial" panose="020B0604020202020204" pitchFamily="34" charset="0"/>
              <a:buNone/>
            </a:pPr>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Salutation</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Display Light</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32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Bottom</a:t>
            </a:r>
          </a:p>
          <a:p>
            <a:pPr algn="l"/>
            <a:endParaRPr lang="en-US" sz="800" b="0" i="0">
              <a:solidFill>
                <a:srgbClr val="808080"/>
              </a:solidFill>
              <a:latin typeface="Girl Scout Display Light" panose="02020003000000000000" pitchFamily="18" charset="0"/>
            </a:endParaRPr>
          </a:p>
          <a:p>
            <a:pPr algn="l"/>
            <a:r>
              <a:rPr lang="en-US" sz="800" b="0" i="0">
                <a:solidFill>
                  <a:srgbClr val="808080"/>
                </a:solidFill>
                <a:latin typeface="Girl Scout Display Light" panose="02020003000000000000" pitchFamily="18" charset="0"/>
              </a:rPr>
              <a:t>Right-side Presenter Info</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Font: Girl Scout </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Weight: Text Book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Color: Black</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Size: 10.5 pts</a:t>
            </a:r>
          </a:p>
          <a:p>
            <a:pPr marL="194310" indent="-102870" algn="l">
              <a:buFont typeface="Arial" panose="020B0604020202020204" pitchFamily="34" charset="0"/>
              <a:buChar char="•"/>
            </a:pPr>
            <a:r>
              <a:rPr lang="en-US" sz="800" b="0" i="0">
                <a:solidFill>
                  <a:srgbClr val="808080"/>
                </a:solidFill>
                <a:latin typeface="Girl Scout Display Light" panose="02020003000000000000" pitchFamily="18" charset="0"/>
              </a:rPr>
              <a:t>Alignment</a:t>
            </a:r>
          </a:p>
          <a:p>
            <a:pPr marL="537202" lvl="1" indent="-102870" algn="l">
              <a:buFont typeface="Arial" panose="020B0604020202020204" pitchFamily="34" charset="0"/>
              <a:buChar char="•"/>
            </a:pPr>
            <a:r>
              <a:rPr lang="en-US" sz="800" b="0" i="0" err="1">
                <a:solidFill>
                  <a:srgbClr val="808080"/>
                </a:solidFill>
                <a:latin typeface="Girl Scout Display Light" panose="02020003000000000000" pitchFamily="18" charset="0"/>
              </a:rPr>
              <a:t>Horiz</a:t>
            </a:r>
            <a:r>
              <a:rPr lang="en-US" sz="800" b="0" i="0">
                <a:solidFill>
                  <a:srgbClr val="808080"/>
                </a:solidFill>
                <a:latin typeface="Girl Scout Display Light" panose="02020003000000000000" pitchFamily="18" charset="0"/>
              </a:rPr>
              <a:t>.: Center</a:t>
            </a:r>
          </a:p>
          <a:p>
            <a:pPr marL="537202" lvl="1" indent="-102870" algn="l">
              <a:buFont typeface="Arial" panose="020B0604020202020204" pitchFamily="34" charset="0"/>
              <a:buChar char="•"/>
            </a:pPr>
            <a:r>
              <a:rPr lang="en-US" sz="800" b="0" i="0">
                <a:solidFill>
                  <a:srgbClr val="808080"/>
                </a:solidFill>
                <a:latin typeface="Girl Scout Display Light" panose="02020003000000000000" pitchFamily="18" charset="0"/>
              </a:rPr>
              <a:t>Vert.: Middle</a:t>
            </a:r>
          </a:p>
          <a:p>
            <a:pPr marL="537202" lvl="1" indent="-102870" algn="l">
              <a:buFont typeface="Arial" panose="020B0604020202020204" pitchFamily="34" charset="0"/>
              <a:buChar char="•"/>
            </a:pPr>
            <a:endParaRPr lang="en-US" sz="800" b="0" i="0">
              <a:solidFill>
                <a:srgbClr val="808080"/>
              </a:solidFill>
              <a:latin typeface="Girl Scout Display Light" panose="02020003000000000000" pitchFamily="18" charset="0"/>
            </a:endParaRPr>
          </a:p>
        </p:txBody>
      </p:sp>
    </p:spTree>
    <p:extLst>
      <p:ext uri="{BB962C8B-B14F-4D97-AF65-F5344CB8AC3E}">
        <p14:creationId xmlns:p14="http://schemas.microsoft.com/office/powerpoint/2010/main" val="13956663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10_Blank Slide | White">
    <p:bg>
      <p:bgPr>
        <a:solidFill>
          <a:schemeClr val="bg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734A4EB-5C34-F9E2-46C7-DB737EE51762}"/>
              </a:ext>
            </a:extLst>
          </p:cNvPr>
          <p:cNvGrpSpPr/>
          <p:nvPr userDrawn="1"/>
        </p:nvGrpSpPr>
        <p:grpSpPr>
          <a:xfrm>
            <a:off x="-20163" y="4972051"/>
            <a:ext cx="9164163" cy="193572"/>
            <a:chOff x="-20163" y="4972051"/>
            <a:chExt cx="9164163" cy="193572"/>
          </a:xfrm>
        </p:grpSpPr>
        <p:sp>
          <p:nvSpPr>
            <p:cNvPr id="6" name="Rectangle 5">
              <a:extLst>
                <a:ext uri="{FF2B5EF4-FFF2-40B4-BE49-F238E27FC236}">
                  <a16:creationId xmlns:a16="http://schemas.microsoft.com/office/drawing/2014/main" id="{1FCF7CCB-F1E4-EA15-54A1-996572EB8C77}"/>
                </a:ext>
              </a:extLst>
            </p:cNvPr>
            <p:cNvSpPr>
              <a:spLocks noChangeAspect="1"/>
            </p:cNvSpPr>
            <p:nvPr userDrawn="1"/>
          </p:nvSpPr>
          <p:spPr>
            <a:xfrm>
              <a:off x="8291462" y="4972051"/>
              <a:ext cx="191143" cy="19114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Palatino Linotype" panose="02040502050505030304" pitchFamily="18" charset="0"/>
              </a:endParaRPr>
            </a:p>
          </p:txBody>
        </p:sp>
        <p:sp>
          <p:nvSpPr>
            <p:cNvPr id="7" name="Rectangle 6">
              <a:extLst>
                <a:ext uri="{FF2B5EF4-FFF2-40B4-BE49-F238E27FC236}">
                  <a16:creationId xmlns:a16="http://schemas.microsoft.com/office/drawing/2014/main" id="{7A975486-3371-8431-638C-AA06E1F36561}"/>
                </a:ext>
              </a:extLst>
            </p:cNvPr>
            <p:cNvSpPr>
              <a:spLocks noChangeAspect="1"/>
            </p:cNvSpPr>
            <p:nvPr userDrawn="1"/>
          </p:nvSpPr>
          <p:spPr>
            <a:xfrm>
              <a:off x="8482604" y="4972051"/>
              <a:ext cx="191143" cy="1911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Palatino Linotype" panose="02040502050505030304" pitchFamily="18" charset="0"/>
              </a:endParaRPr>
            </a:p>
          </p:txBody>
        </p:sp>
        <p:sp>
          <p:nvSpPr>
            <p:cNvPr id="8" name="Rectangle 7">
              <a:extLst>
                <a:ext uri="{FF2B5EF4-FFF2-40B4-BE49-F238E27FC236}">
                  <a16:creationId xmlns:a16="http://schemas.microsoft.com/office/drawing/2014/main" id="{12F60166-F3B4-E74A-6453-4871A91D03EE}"/>
                </a:ext>
              </a:extLst>
            </p:cNvPr>
            <p:cNvSpPr>
              <a:spLocks noChangeAspect="1"/>
            </p:cNvSpPr>
            <p:nvPr userDrawn="1"/>
          </p:nvSpPr>
          <p:spPr>
            <a:xfrm>
              <a:off x="8673746" y="4972051"/>
              <a:ext cx="470254"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Palatino Linotype" panose="02040502050505030304" pitchFamily="18" charset="0"/>
              </a:endParaRPr>
            </a:p>
          </p:txBody>
        </p:sp>
        <p:sp>
          <p:nvSpPr>
            <p:cNvPr id="9" name="Rectangle 8">
              <a:extLst>
                <a:ext uri="{FF2B5EF4-FFF2-40B4-BE49-F238E27FC236}">
                  <a16:creationId xmlns:a16="http://schemas.microsoft.com/office/drawing/2014/main" id="{6EC90754-537A-43D1-AA74-18E43DAFB120}"/>
                </a:ext>
              </a:extLst>
            </p:cNvPr>
            <p:cNvSpPr>
              <a:spLocks noChangeAspect="1"/>
            </p:cNvSpPr>
            <p:nvPr userDrawn="1"/>
          </p:nvSpPr>
          <p:spPr>
            <a:xfrm>
              <a:off x="-20163" y="4974480"/>
              <a:ext cx="8119809"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Palatino Linotype" panose="02040502050505030304" pitchFamily="18" charset="0"/>
              </a:endParaRPr>
            </a:p>
          </p:txBody>
        </p:sp>
        <p:sp>
          <p:nvSpPr>
            <p:cNvPr id="10" name="Rectangle 9">
              <a:extLst>
                <a:ext uri="{FF2B5EF4-FFF2-40B4-BE49-F238E27FC236}">
                  <a16:creationId xmlns:a16="http://schemas.microsoft.com/office/drawing/2014/main" id="{2A0C2229-5110-B90E-53FC-6D7FF06F3239}"/>
                </a:ext>
              </a:extLst>
            </p:cNvPr>
            <p:cNvSpPr>
              <a:spLocks noChangeAspect="1"/>
            </p:cNvSpPr>
            <p:nvPr userDrawn="1"/>
          </p:nvSpPr>
          <p:spPr>
            <a:xfrm>
              <a:off x="8101073" y="4972051"/>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a:solidFill>
                  <a:schemeClr val="bg1"/>
                </a:solidFill>
                <a:latin typeface="Palatino Linotype" panose="02040502050505030304" pitchFamily="18" charset="0"/>
              </a:endParaRPr>
            </a:p>
          </p:txBody>
        </p:sp>
        <p:pic>
          <p:nvPicPr>
            <p:cNvPr id="11" name="Graphic 10">
              <a:extLst>
                <a:ext uri="{FF2B5EF4-FFF2-40B4-BE49-F238E27FC236}">
                  <a16:creationId xmlns:a16="http://schemas.microsoft.com/office/drawing/2014/main" id="{C4C21FD5-6695-4CDD-7667-35E9508D004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96900"/>
              <a:ext cx="146304" cy="146304"/>
            </a:xfrm>
            <a:prstGeom prst="rect">
              <a:avLst/>
            </a:prstGeom>
          </p:spPr>
        </p:pic>
        <p:pic>
          <p:nvPicPr>
            <p:cNvPr id="12" name="Graphic 11">
              <a:extLst>
                <a:ext uri="{FF2B5EF4-FFF2-40B4-BE49-F238E27FC236}">
                  <a16:creationId xmlns:a16="http://schemas.microsoft.com/office/drawing/2014/main" id="{D7085DD7-DBBB-1A3F-33B2-3EC578C1D5A6}"/>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98338"/>
              <a:ext cx="137160" cy="137160"/>
            </a:xfrm>
            <a:prstGeom prst="rect">
              <a:avLst/>
            </a:prstGeom>
          </p:spPr>
        </p:pic>
        <p:pic>
          <p:nvPicPr>
            <p:cNvPr id="13" name="Graphic 12">
              <a:extLst>
                <a:ext uri="{FF2B5EF4-FFF2-40B4-BE49-F238E27FC236}">
                  <a16:creationId xmlns:a16="http://schemas.microsoft.com/office/drawing/2014/main" id="{E0F2D166-BA62-79D8-95BF-1CDC9AADEBC2}"/>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8515" y="4999042"/>
              <a:ext cx="100871" cy="137160"/>
            </a:xfrm>
            <a:prstGeom prst="rect">
              <a:avLst/>
            </a:prstGeom>
          </p:spPr>
        </p:pic>
      </p:grpSp>
      <p:sp>
        <p:nvSpPr>
          <p:cNvPr id="3" name="Slide Number Placeholder 2">
            <a:extLst>
              <a:ext uri="{FF2B5EF4-FFF2-40B4-BE49-F238E27FC236}">
                <a16:creationId xmlns:a16="http://schemas.microsoft.com/office/drawing/2014/main" id="{C3194D26-0CEC-F9B4-9417-A58E2380E8B0}"/>
              </a:ext>
            </a:extLst>
          </p:cNvPr>
          <p:cNvSpPr>
            <a:spLocks noGrp="1"/>
          </p:cNvSpPr>
          <p:nvPr>
            <p:ph type="sldNum" sz="quarter" idx="10"/>
          </p:nvPr>
        </p:nvSpPr>
        <p:spPr/>
        <p:txBody>
          <a:bodyPr/>
          <a:lstStyle/>
          <a:p>
            <a:fld id="{7691CCDB-B024-8747-B233-CAD1CBC7A901}" type="slidenum">
              <a:rPr lang="en-US" smtClean="0"/>
              <a:pPr/>
              <a:t>‹#›</a:t>
            </a:fld>
            <a:endParaRPr lang="en-US"/>
          </a:p>
        </p:txBody>
      </p:sp>
      <p:sp>
        <p:nvSpPr>
          <p:cNvPr id="4" name="Footer Placeholder 3">
            <a:extLst>
              <a:ext uri="{FF2B5EF4-FFF2-40B4-BE49-F238E27FC236}">
                <a16:creationId xmlns:a16="http://schemas.microsoft.com/office/drawing/2014/main" id="{95EC401D-E804-B35D-6E4B-4F5422767491}"/>
              </a:ext>
            </a:extLst>
          </p:cNvPr>
          <p:cNvSpPr>
            <a:spLocks noGrp="1"/>
          </p:cNvSpPr>
          <p:nvPr>
            <p:ph type="ftr" sz="quarter" idx="11"/>
          </p:nvPr>
        </p:nvSpPr>
        <p:spPr/>
        <p:txBody>
          <a:bodyPr/>
          <a:lstStyle/>
          <a:p>
            <a:r>
              <a:rPr lang="en-US"/>
              <a:t>©2024 Girl Scouts of Greater Los Angeles. All Rights Reserved. Not for public distribution.</a:t>
            </a:r>
          </a:p>
        </p:txBody>
      </p:sp>
    </p:spTree>
    <p:extLst>
      <p:ext uri="{BB962C8B-B14F-4D97-AF65-F5344CB8AC3E}">
        <p14:creationId xmlns:p14="http://schemas.microsoft.com/office/powerpoint/2010/main" val="1199383228"/>
      </p:ext>
    </p:extLst>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59" Type="http://schemas.openxmlformats.org/officeDocument/2006/relationships/slideLayout" Target="../slideLayouts/slideLayout159.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149" Type="http://schemas.openxmlformats.org/officeDocument/2006/relationships/slideLayout" Target="../slideLayouts/slideLayout149.xml"/><Relationship Id="rId5" Type="http://schemas.openxmlformats.org/officeDocument/2006/relationships/slideLayout" Target="../slideLayouts/slideLayout5.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22" Type="http://schemas.openxmlformats.org/officeDocument/2006/relationships/slideLayout" Target="../slideLayouts/slideLayout22.xml"/><Relationship Id="rId43" Type="http://schemas.openxmlformats.org/officeDocument/2006/relationships/slideLayout" Target="../slideLayouts/slideLayout43.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139" Type="http://schemas.openxmlformats.org/officeDocument/2006/relationships/slideLayout" Target="../slideLayouts/slideLayout139.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24" Type="http://schemas.openxmlformats.org/officeDocument/2006/relationships/slideLayout" Target="../slideLayouts/slideLayout124.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45" Type="http://schemas.openxmlformats.org/officeDocument/2006/relationships/slideLayout" Target="../slideLayouts/slideLayout145.xml"/><Relationship Id="rId161" Type="http://schemas.openxmlformats.org/officeDocument/2006/relationships/slideLayout" Target="../slideLayouts/slideLayout161.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51" Type="http://schemas.openxmlformats.org/officeDocument/2006/relationships/slideLayout" Target="../slideLayouts/slideLayout151.xml"/><Relationship Id="rId156" Type="http://schemas.openxmlformats.org/officeDocument/2006/relationships/slideLayout" Target="../slideLayouts/slideLayout156.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slideLayout" Target="../slideLayouts/slideLayout14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162" Type="http://schemas.openxmlformats.org/officeDocument/2006/relationships/theme" Target="../theme/theme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52" Type="http://schemas.openxmlformats.org/officeDocument/2006/relationships/slideLayout" Target="../slideLayouts/slideLayout15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3" Type="http://schemas.openxmlformats.org/officeDocument/2006/relationships/slideLayout" Target="../slideLayouts/slideLayout153.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48" Type="http://schemas.openxmlformats.org/officeDocument/2006/relationships/slideLayout" Target="../slideLayouts/slideLayout148.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54" Type="http://schemas.openxmlformats.org/officeDocument/2006/relationships/slideLayout" Target="../slideLayouts/slideLayout154.xml"/><Relationship Id="rId16" Type="http://schemas.openxmlformats.org/officeDocument/2006/relationships/slideLayout" Target="../slideLayouts/slideLayout16.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90" Type="http://schemas.openxmlformats.org/officeDocument/2006/relationships/slideLayout" Target="../slideLayouts/slideLayout90.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80" Type="http://schemas.openxmlformats.org/officeDocument/2006/relationships/slideLayout" Target="../slideLayouts/slideLayout80.xml"/><Relationship Id="rId155" Type="http://schemas.openxmlformats.org/officeDocument/2006/relationships/slideLayout" Target="../slideLayouts/slideLayout15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9.xml"/><Relationship Id="rId13" Type="http://schemas.openxmlformats.org/officeDocument/2006/relationships/slideLayout" Target="../slideLayouts/slideLayout174.xml"/><Relationship Id="rId18" Type="http://schemas.openxmlformats.org/officeDocument/2006/relationships/theme" Target="../theme/theme2.xml"/><Relationship Id="rId3" Type="http://schemas.openxmlformats.org/officeDocument/2006/relationships/slideLayout" Target="../slideLayouts/slideLayout164.xml"/><Relationship Id="rId7" Type="http://schemas.openxmlformats.org/officeDocument/2006/relationships/slideLayout" Target="../slideLayouts/slideLayout168.xml"/><Relationship Id="rId12" Type="http://schemas.openxmlformats.org/officeDocument/2006/relationships/slideLayout" Target="../slideLayouts/slideLayout173.xml"/><Relationship Id="rId17" Type="http://schemas.openxmlformats.org/officeDocument/2006/relationships/slideLayout" Target="../slideLayouts/slideLayout178.xml"/><Relationship Id="rId2" Type="http://schemas.openxmlformats.org/officeDocument/2006/relationships/slideLayout" Target="../slideLayouts/slideLayout163.xml"/><Relationship Id="rId16" Type="http://schemas.openxmlformats.org/officeDocument/2006/relationships/slideLayout" Target="../slideLayouts/slideLayout177.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slideLayout" Target="../slideLayouts/slideLayout172.xml"/><Relationship Id="rId5" Type="http://schemas.openxmlformats.org/officeDocument/2006/relationships/slideLayout" Target="../slideLayouts/slideLayout166.xml"/><Relationship Id="rId15" Type="http://schemas.openxmlformats.org/officeDocument/2006/relationships/slideLayout" Target="../slideLayouts/slideLayout176.xml"/><Relationship Id="rId10" Type="http://schemas.openxmlformats.org/officeDocument/2006/relationships/slideLayout" Target="../slideLayouts/slideLayout171.xml"/><Relationship Id="rId4" Type="http://schemas.openxmlformats.org/officeDocument/2006/relationships/slideLayout" Target="../slideLayouts/slideLayout165.xml"/><Relationship Id="rId9" Type="http://schemas.openxmlformats.org/officeDocument/2006/relationships/slideLayout" Target="../slideLayouts/slideLayout170.xml"/><Relationship Id="rId14" Type="http://schemas.openxmlformats.org/officeDocument/2006/relationships/slideLayout" Target="../slideLayouts/slideLayout1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a:t>Click to edit Master title style</a:t>
            </a:r>
            <a:br>
              <a:rPr lang="en-US"/>
            </a:br>
            <a:endParaRPr lang="en-US"/>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p>
        </p:txBody>
      </p:sp>
      <p:sp>
        <p:nvSpPr>
          <p:cNvPr id="4" name="TextBox 3">
            <a:extLst>
              <a:ext uri="{FF2B5EF4-FFF2-40B4-BE49-F238E27FC236}">
                <a16:creationId xmlns:a16="http://schemas.microsoft.com/office/drawing/2014/main" id="{6B21471B-E266-9D42-B85E-45D0FAD1350B}"/>
              </a:ext>
            </a:extLst>
          </p:cNvPr>
          <p:cNvSpPr txBox="1"/>
          <p:nvPr userDrawn="1"/>
        </p:nvSpPr>
        <p:spPr>
          <a:xfrm>
            <a:off x="4064924" y="5234943"/>
            <a:ext cx="1130531" cy="180802"/>
          </a:xfrm>
          <a:prstGeom prst="rect">
            <a:avLst/>
          </a:prstGeom>
          <a:noFill/>
          <a:ln>
            <a:noFill/>
          </a:ln>
        </p:spPr>
        <p:txBody>
          <a:bodyPr vert="horz" wrap="square" lIns="91440" tIns="45720" rIns="91440" bIns="45720" rtlCol="0" anchor="ctr">
            <a:noAutofit/>
          </a:bodyPr>
          <a:lstStyle/>
          <a:p>
            <a:pPr algn="ctr"/>
            <a:r>
              <a:rPr lang="en-US" sz="800" b="0" i="0">
                <a:solidFill>
                  <a:schemeClr val="bg2"/>
                </a:solidFill>
                <a:latin typeface="Girl Scout Text Book" panose="02020003000000000000" pitchFamily="18" charset="0"/>
              </a:rPr>
              <a:t>5/27/21 Update</a:t>
            </a:r>
          </a:p>
        </p:txBody>
      </p:sp>
    </p:spTree>
    <p:extLst>
      <p:ext uri="{BB962C8B-B14F-4D97-AF65-F5344CB8AC3E}">
        <p14:creationId xmlns:p14="http://schemas.microsoft.com/office/powerpoint/2010/main" val="1008162470"/>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774" r:id="rId9"/>
    <p:sldLayoutId id="2147483832" r:id="rId10"/>
    <p:sldLayoutId id="2147483822" r:id="rId11"/>
    <p:sldLayoutId id="2147483823" r:id="rId12"/>
    <p:sldLayoutId id="2147483742" r:id="rId13"/>
    <p:sldLayoutId id="2147483807" r:id="rId14"/>
    <p:sldLayoutId id="2147483894" r:id="rId15"/>
    <p:sldLayoutId id="2147483795" r:id="rId16"/>
    <p:sldLayoutId id="2147483770" r:id="rId17"/>
    <p:sldLayoutId id="2147483763" r:id="rId18"/>
    <p:sldLayoutId id="2147483762" r:id="rId19"/>
    <p:sldLayoutId id="2147483761" r:id="rId20"/>
    <p:sldLayoutId id="2147483731" r:id="rId21"/>
    <p:sldLayoutId id="2147483764" r:id="rId22"/>
    <p:sldLayoutId id="2147483765" r:id="rId23"/>
    <p:sldLayoutId id="2147483766" r:id="rId24"/>
    <p:sldLayoutId id="2147483768" r:id="rId25"/>
    <p:sldLayoutId id="2147483760" r:id="rId26"/>
    <p:sldLayoutId id="2147483732" r:id="rId27"/>
    <p:sldLayoutId id="2147483769" r:id="rId28"/>
    <p:sldLayoutId id="2147483759" r:id="rId29"/>
    <p:sldLayoutId id="2147483733" r:id="rId30"/>
    <p:sldLayoutId id="2147483700" r:id="rId31"/>
    <p:sldLayoutId id="2147483855" r:id="rId32"/>
    <p:sldLayoutId id="2147483699" r:id="rId33"/>
    <p:sldLayoutId id="2147483854" r:id="rId34"/>
    <p:sldLayoutId id="2147483693" r:id="rId35"/>
    <p:sldLayoutId id="2147483853" r:id="rId36"/>
    <p:sldLayoutId id="2147483670" r:id="rId37"/>
    <p:sldLayoutId id="2147483852" r:id="rId38"/>
    <p:sldLayoutId id="2147483702" r:id="rId39"/>
    <p:sldLayoutId id="2147483856" r:id="rId40"/>
    <p:sldLayoutId id="2147483707" r:id="rId41"/>
    <p:sldLayoutId id="2147483857" r:id="rId42"/>
    <p:sldLayoutId id="2147483708" r:id="rId43"/>
    <p:sldLayoutId id="2147483858" r:id="rId44"/>
    <p:sldLayoutId id="2147483710" r:id="rId45"/>
    <p:sldLayoutId id="2147483859" r:id="rId46"/>
    <p:sldLayoutId id="2147483695" r:id="rId47"/>
    <p:sldLayoutId id="2147483692" r:id="rId48"/>
    <p:sldLayoutId id="2147483696" r:id="rId49"/>
    <p:sldLayoutId id="2147483701" r:id="rId50"/>
    <p:sldLayoutId id="2147483706" r:id="rId51"/>
    <p:sldLayoutId id="2147483698" r:id="rId52"/>
    <p:sldLayoutId id="2147483703" r:id="rId53"/>
    <p:sldLayoutId id="2147483704" r:id="rId54"/>
    <p:sldLayoutId id="2147483757" r:id="rId55"/>
    <p:sldLayoutId id="2147483758" r:id="rId56"/>
    <p:sldLayoutId id="2147483833" r:id="rId57"/>
    <p:sldLayoutId id="2147483834" r:id="rId58"/>
    <p:sldLayoutId id="2147483835" r:id="rId59"/>
    <p:sldLayoutId id="2147483836" r:id="rId60"/>
    <p:sldLayoutId id="2147483844" r:id="rId61"/>
    <p:sldLayoutId id="2147483837" r:id="rId62"/>
    <p:sldLayoutId id="2147483845" r:id="rId63"/>
    <p:sldLayoutId id="2147483838" r:id="rId64"/>
    <p:sldLayoutId id="2147483846" r:id="rId65"/>
    <p:sldLayoutId id="2147483839" r:id="rId66"/>
    <p:sldLayoutId id="2147483847" r:id="rId67"/>
    <p:sldLayoutId id="2147483843" r:id="rId68"/>
    <p:sldLayoutId id="2147483851" r:id="rId69"/>
    <p:sldLayoutId id="2147483842" r:id="rId70"/>
    <p:sldLayoutId id="2147483850" r:id="rId71"/>
    <p:sldLayoutId id="2147483840" r:id="rId72"/>
    <p:sldLayoutId id="2147483848" r:id="rId73"/>
    <p:sldLayoutId id="2147483841" r:id="rId74"/>
    <p:sldLayoutId id="2147483849" r:id="rId75"/>
    <p:sldLayoutId id="2147483771" r:id="rId76"/>
    <p:sldLayoutId id="2147483668" r:id="rId77"/>
    <p:sldLayoutId id="2147483714" r:id="rId78"/>
    <p:sldLayoutId id="2147483715" r:id="rId79"/>
    <p:sldLayoutId id="2147483716" r:id="rId80"/>
    <p:sldLayoutId id="2147483662" r:id="rId81"/>
    <p:sldLayoutId id="2147483713" r:id="rId82"/>
    <p:sldLayoutId id="2147483811" r:id="rId83"/>
    <p:sldLayoutId id="2147483812" r:id="rId84"/>
    <p:sldLayoutId id="2147483813" r:id="rId85"/>
    <p:sldLayoutId id="2147483814" r:id="rId86"/>
    <p:sldLayoutId id="2147483815" r:id="rId87"/>
    <p:sldLayoutId id="2147483816" r:id="rId88"/>
    <p:sldLayoutId id="2147483657" r:id="rId89"/>
    <p:sldLayoutId id="2147483717" r:id="rId90"/>
    <p:sldLayoutId id="2147483663" r:id="rId91"/>
    <p:sldLayoutId id="2147483711" r:id="rId92"/>
    <p:sldLayoutId id="2147483718" r:id="rId93"/>
    <p:sldLayoutId id="2147483719" r:id="rId94"/>
    <p:sldLayoutId id="2147483720" r:id="rId95"/>
    <p:sldLayoutId id="2147483722" r:id="rId96"/>
    <p:sldLayoutId id="2147483772" r:id="rId97"/>
    <p:sldLayoutId id="2147483817" r:id="rId98"/>
    <p:sldLayoutId id="2147483802" r:id="rId99"/>
    <p:sldLayoutId id="2147483790" r:id="rId100"/>
    <p:sldLayoutId id="2147483803" r:id="rId101"/>
    <p:sldLayoutId id="2147483791" r:id="rId102"/>
    <p:sldLayoutId id="2147483818" r:id="rId103"/>
    <p:sldLayoutId id="2147483805" r:id="rId104"/>
    <p:sldLayoutId id="2147483773" r:id="rId105"/>
    <p:sldLayoutId id="2147483819" r:id="rId106"/>
    <p:sldLayoutId id="2147483792" r:id="rId107"/>
    <p:sldLayoutId id="2147483804" r:id="rId108"/>
    <p:sldLayoutId id="2147483806" r:id="rId109"/>
    <p:sldLayoutId id="2147483793" r:id="rId110"/>
    <p:sldLayoutId id="2147483725" r:id="rId111"/>
    <p:sldLayoutId id="2147483861" r:id="rId112"/>
    <p:sldLayoutId id="2147483783" r:id="rId113"/>
    <p:sldLayoutId id="2147483827" r:id="rId114"/>
    <p:sldLayoutId id="2147483724" r:id="rId115"/>
    <p:sldLayoutId id="2147483865" r:id="rId116"/>
    <p:sldLayoutId id="2147483782" r:id="rId117"/>
    <p:sldLayoutId id="2147483826" r:id="rId118"/>
    <p:sldLayoutId id="2147483723" r:id="rId119"/>
    <p:sldLayoutId id="2147483866" r:id="rId120"/>
    <p:sldLayoutId id="2147483781" r:id="rId121"/>
    <p:sldLayoutId id="2147483825" r:id="rId122"/>
    <p:sldLayoutId id="2147483694" r:id="rId123"/>
    <p:sldLayoutId id="2147483867" r:id="rId124"/>
    <p:sldLayoutId id="2147483780" r:id="rId125"/>
    <p:sldLayoutId id="2147483824" r:id="rId126"/>
    <p:sldLayoutId id="2147483726" r:id="rId127"/>
    <p:sldLayoutId id="2147483868" r:id="rId128"/>
    <p:sldLayoutId id="2147483784" r:id="rId129"/>
    <p:sldLayoutId id="2147483828" r:id="rId130"/>
    <p:sldLayoutId id="2147483727" r:id="rId131"/>
    <p:sldLayoutId id="2147483869" r:id="rId132"/>
    <p:sldLayoutId id="2147483785" r:id="rId133"/>
    <p:sldLayoutId id="2147483829" r:id="rId134"/>
    <p:sldLayoutId id="2147483728" r:id="rId135"/>
    <p:sldLayoutId id="2147483870" r:id="rId136"/>
    <p:sldLayoutId id="2147483786" r:id="rId137"/>
    <p:sldLayoutId id="2147483830" r:id="rId138"/>
    <p:sldLayoutId id="2147483730" r:id="rId139"/>
    <p:sldLayoutId id="2147483871" r:id="rId140"/>
    <p:sldLayoutId id="2147483787" r:id="rId141"/>
    <p:sldLayoutId id="2147483831" r:id="rId142"/>
    <p:sldLayoutId id="2147483735" r:id="rId143"/>
    <p:sldLayoutId id="2147483736" r:id="rId144"/>
    <p:sldLayoutId id="2147483737" r:id="rId145"/>
    <p:sldLayoutId id="2147483740" r:id="rId146"/>
    <p:sldLayoutId id="2147483734" r:id="rId147"/>
    <p:sldLayoutId id="2147483741" r:id="rId148"/>
    <p:sldLayoutId id="2147483739" r:id="rId149"/>
    <p:sldLayoutId id="2147483738" r:id="rId150"/>
    <p:sldLayoutId id="2147483752" r:id="rId151"/>
    <p:sldLayoutId id="2147483750" r:id="rId152"/>
    <p:sldLayoutId id="2147483749" r:id="rId153"/>
    <p:sldLayoutId id="2147483788" r:id="rId154"/>
    <p:sldLayoutId id="2147483753" r:id="rId155"/>
    <p:sldLayoutId id="2147483754" r:id="rId156"/>
    <p:sldLayoutId id="2147483789" r:id="rId157"/>
    <p:sldLayoutId id="2147483756" r:id="rId158"/>
    <p:sldLayoutId id="2147483883" r:id="rId159"/>
    <p:sldLayoutId id="2147483884" r:id="rId160"/>
    <p:sldLayoutId id="2147483885" r:id="rId161"/>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11/15/2024</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©2021 Girl Scouts of the USA. All Rights Reserved.  Not for public distribution.</a:t>
            </a: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691CCDB-B024-8747-B233-CAD1CBC7A901}" type="slidenum">
              <a:rPr lang="en-US" smtClean="0"/>
              <a:pPr/>
              <a:t>‹#›</a:t>
            </a:fld>
            <a:endParaRPr lang="en-US"/>
          </a:p>
        </p:txBody>
      </p:sp>
      <p:sp>
        <p:nvSpPr>
          <p:cNvPr id="7" name="TextBox 6">
            <a:extLst>
              <a:ext uri="{FF2B5EF4-FFF2-40B4-BE49-F238E27FC236}">
                <a16:creationId xmlns:a16="http://schemas.microsoft.com/office/drawing/2014/main" id="{99F8BE86-29EC-5906-A1A1-2205D2870C45}"/>
              </a:ext>
            </a:extLst>
          </p:cNvPr>
          <p:cNvSpPr txBox="1"/>
          <p:nvPr userDrawn="1"/>
        </p:nvSpPr>
        <p:spPr>
          <a:xfrm>
            <a:off x="4064924" y="5234943"/>
            <a:ext cx="1130531" cy="180802"/>
          </a:xfrm>
          <a:prstGeom prst="rect">
            <a:avLst/>
          </a:prstGeom>
          <a:noFill/>
          <a:ln>
            <a:noFill/>
          </a:ln>
        </p:spPr>
        <p:txBody>
          <a:bodyPr vert="horz" wrap="square" lIns="91440" tIns="45720" rIns="91440" bIns="45720" rtlCol="0" anchor="ctr">
            <a:noAutofit/>
          </a:bodyPr>
          <a:lstStyle/>
          <a:p>
            <a:pPr algn="ctr"/>
            <a:r>
              <a:rPr lang="en-US" sz="800" b="0" i="0">
                <a:solidFill>
                  <a:schemeClr val="bg2"/>
                </a:solidFill>
                <a:latin typeface="Girl Scout Text Book" panose="02020003000000000000" pitchFamily="18" charset="0"/>
              </a:rPr>
              <a:t>5/27/21 Update</a:t>
            </a:r>
          </a:p>
        </p:txBody>
      </p:sp>
    </p:spTree>
    <p:extLst>
      <p:ext uri="{BB962C8B-B14F-4D97-AF65-F5344CB8AC3E}">
        <p14:creationId xmlns:p14="http://schemas.microsoft.com/office/powerpoint/2010/main" val="2352466599"/>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 id="2147483962" r:id="rId12"/>
    <p:sldLayoutId id="2147483963" r:id="rId13"/>
    <p:sldLayoutId id="2147483964" r:id="rId14"/>
    <p:sldLayoutId id="2147483965" r:id="rId15"/>
    <p:sldLayoutId id="2147483966" r:id="rId16"/>
    <p:sldLayoutId id="2147483967" r:id="rId17"/>
  </p:sldLayoutIdLst>
  <p:transition>
    <p:fade/>
  </p:transition>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xml"/><Relationship Id="rId1" Type="http://schemas.openxmlformats.org/officeDocument/2006/relationships/slideLayout" Target="../slideLayouts/slideLayout177.xml"/><Relationship Id="rId4" Type="http://schemas.openxmlformats.org/officeDocument/2006/relationships/image" Target="../media/image110.png"/></Relationships>
</file>

<file path=ppt/slides/_rels/slide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xml"/><Relationship Id="rId1" Type="http://schemas.openxmlformats.org/officeDocument/2006/relationships/slideLayout" Target="../slideLayouts/slideLayout174.xml"/><Relationship Id="rId4" Type="http://schemas.openxmlformats.org/officeDocument/2006/relationships/image" Target="../media/image112.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3.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7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xml"/><Relationship Id="rId1" Type="http://schemas.openxmlformats.org/officeDocument/2006/relationships/slideLayout" Target="../slideLayouts/slideLayout175.xml"/></Relationships>
</file>

<file path=ppt/slides/_rels/slide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xml"/><Relationship Id="rId1" Type="http://schemas.openxmlformats.org/officeDocument/2006/relationships/slideLayout" Target="../slideLayouts/slideLayout175.xml"/></Relationships>
</file>

<file path=ppt/slides/_rels/slide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6.xml"/><Relationship Id="rId1" Type="http://schemas.openxmlformats.org/officeDocument/2006/relationships/slideLayout" Target="../slideLayouts/slideLayout173.xml"/><Relationship Id="rId5" Type="http://schemas.openxmlformats.org/officeDocument/2006/relationships/image" Target="../media/image128.png"/><Relationship Id="rId4" Type="http://schemas.openxmlformats.org/officeDocument/2006/relationships/image" Target="../media/image127.png"/></Relationships>
</file>

<file path=ppt/slides/_rels/slide7.xml.rels><?xml version="1.0" encoding="UTF-8" standalone="yes"?>
<Relationships xmlns="http://schemas.openxmlformats.org/package/2006/relationships"><Relationship Id="rId8" Type="http://schemas.openxmlformats.org/officeDocument/2006/relationships/image" Target="../media/image132.gif"/><Relationship Id="rId3" Type="http://schemas.openxmlformats.org/officeDocument/2006/relationships/image" Target="../media/image129.gif"/><Relationship Id="rId7" Type="http://schemas.openxmlformats.org/officeDocument/2006/relationships/hyperlink" Target="http://www.google.com/url?sa=i&amp;rct=j&amp;q=&amp;esrc=s&amp;frm=1&amp;source=images&amp;cd=&amp;cad=rja&amp;uact=8&amp;ved=0ahUKEwjCsYqpz57OAhVPz2MKHQaEAuQQjRwIBw&amp;url=http://bsmok6.tripod.com/history.html&amp;bvm=bv.128617741,d.cGc&amp;psig=AFQjCNHWkv_nSgbeWk97OnHKRWX7n0Zd5Q&amp;ust=1470085954192730" TargetMode="External"/><Relationship Id="rId2" Type="http://schemas.openxmlformats.org/officeDocument/2006/relationships/notesSlide" Target="../notesSlides/notesSlide7.xml"/><Relationship Id="rId1" Type="http://schemas.openxmlformats.org/officeDocument/2006/relationships/slideLayout" Target="../slideLayouts/slideLayout173.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hyperlink" Target="https://www.google.com/imgres?imgurl=http://www.definitionbam.com/news/wp-content/uploads/2015/10/Bob-Hope-USO-LAX-Logo-F.jpg&amp;imgrefurl=http://www.definitionbam.com/news/2015/09/assa-abloy-to-host-uso-homecoming-bag-build-at-asis-2015/&amp;docid=fO5HVa1FF3iAhM&amp;tbnid=NJaA5ZMu7tvIhM:&amp;w=2056&amp;h=1818&amp;itg=1&amp;bih=908&amp;biw=1920&amp;ved=0ahUKEwjynOXBzp7OAhVLyWMKHVFgB_wQMwg7KBcwFw&amp;iact=mrc&amp;uact=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8.xml"/><Relationship Id="rId1" Type="http://schemas.openxmlformats.org/officeDocument/2006/relationships/slideLayout" Target="../slideLayouts/slideLayout175.xml"/></Relationships>
</file>

<file path=ppt/slides/_rels/slide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9.xml"/><Relationship Id="rId1" Type="http://schemas.openxmlformats.org/officeDocument/2006/relationships/slideLayout" Target="../slideLayouts/slideLayout175.xml"/></Relationships>
</file>

<file path=ppt/slides/_rels/slide1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0.xml"/><Relationship Id="rId1" Type="http://schemas.openxmlformats.org/officeDocument/2006/relationships/slideLayout" Target="../slideLayouts/slideLayout17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3.xml"/></Relationships>
</file>

<file path=ppt/slides/_rels/slide12.xml.rels><?xml version="1.0" encoding="UTF-8" standalone="yes"?>
<Relationships xmlns="http://schemas.openxmlformats.org/package/2006/relationships"><Relationship Id="rId3" Type="http://schemas.openxmlformats.org/officeDocument/2006/relationships/hyperlink" Target="https://gsdigitalcookie.com/gsgla" TargetMode="External"/><Relationship Id="rId2" Type="http://schemas.openxmlformats.org/officeDocument/2006/relationships/notesSlide" Target="../notesSlides/notesSlide12.xml"/><Relationship Id="rId1" Type="http://schemas.openxmlformats.org/officeDocument/2006/relationships/slideLayout" Target="../slideLayouts/slideLayout173.xml"/></Relationships>
</file>

<file path=ppt/slides/_rels/slide1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3.xml"/><Relationship Id="rId1" Type="http://schemas.openxmlformats.org/officeDocument/2006/relationships/slideLayout" Target="../slideLayouts/slideLayout173.xml"/><Relationship Id="rId4" Type="http://schemas.openxmlformats.org/officeDocument/2006/relationships/image" Target="../media/image13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3.xml"/></Relationships>
</file>

<file path=ppt/slides/_rels/slide1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6.xml"/><Relationship Id="rId1" Type="http://schemas.openxmlformats.org/officeDocument/2006/relationships/slideLayout" Target="../slideLayouts/slideLayout173.xml"/></Relationships>
</file>

<file path=ppt/slides/_rels/slide1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7.xml"/><Relationship Id="rId1" Type="http://schemas.openxmlformats.org/officeDocument/2006/relationships/slideLayout" Target="../slideLayouts/slideLayout17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3.xml"/></Relationships>
</file>

<file path=ppt/slides/_rels/slide19.xml.rels><?xml version="1.0" encoding="UTF-8" standalone="yes"?>
<Relationships xmlns="http://schemas.openxmlformats.org/package/2006/relationships"><Relationship Id="rId3" Type="http://schemas.openxmlformats.org/officeDocument/2006/relationships/hyperlink" Target="http://www.girlscoutsla.org/cookies" TargetMode="External"/><Relationship Id="rId2" Type="http://schemas.openxmlformats.org/officeDocument/2006/relationships/notesSlide" Target="../notesSlides/notesSlide19.xml"/><Relationship Id="rId1" Type="http://schemas.openxmlformats.org/officeDocument/2006/relationships/slideLayout" Target="../slideLayouts/slideLayout175.xml"/><Relationship Id="rId4" Type="http://schemas.openxmlformats.org/officeDocument/2006/relationships/image" Target="../media/image139.png"/></Relationships>
</file>

<file path=ppt/slides/_rels/slide2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20.xml"/><Relationship Id="rId1" Type="http://schemas.openxmlformats.org/officeDocument/2006/relationships/slideLayout" Target="../slideLayouts/slideLayout175.xml"/></Relationships>
</file>

<file path=ppt/slides/_rels/slide2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21.xml"/><Relationship Id="rId1" Type="http://schemas.openxmlformats.org/officeDocument/2006/relationships/slideLayout" Target="../slideLayouts/slideLayout175.xml"/></Relationships>
</file>

<file path=ppt/slides/_rels/slide22.xml.rels><?xml version="1.0" encoding="UTF-8" standalone="yes"?>
<Relationships xmlns="http://schemas.openxmlformats.org/package/2006/relationships"><Relationship Id="rId8" Type="http://schemas.openxmlformats.org/officeDocument/2006/relationships/image" Target="../media/image147.png"/><Relationship Id="rId13" Type="http://schemas.openxmlformats.org/officeDocument/2006/relationships/image" Target="../media/image152.png"/><Relationship Id="rId3" Type="http://schemas.openxmlformats.org/officeDocument/2006/relationships/image" Target="../media/image142.jpg"/><Relationship Id="rId7" Type="http://schemas.openxmlformats.org/officeDocument/2006/relationships/image" Target="../media/image146.png"/><Relationship Id="rId12" Type="http://schemas.openxmlformats.org/officeDocument/2006/relationships/image" Target="../media/image151.png"/><Relationship Id="rId2" Type="http://schemas.openxmlformats.org/officeDocument/2006/relationships/notesSlide" Target="../notesSlides/notesSlide22.xml"/><Relationship Id="rId1" Type="http://schemas.openxmlformats.org/officeDocument/2006/relationships/slideLayout" Target="../slideLayouts/slideLayout178.xml"/><Relationship Id="rId6" Type="http://schemas.openxmlformats.org/officeDocument/2006/relationships/image" Target="../media/image145.png"/><Relationship Id="rId11" Type="http://schemas.openxmlformats.org/officeDocument/2006/relationships/image" Target="../media/image150.png"/><Relationship Id="rId5" Type="http://schemas.openxmlformats.org/officeDocument/2006/relationships/image" Target="../media/image144.png"/><Relationship Id="rId10" Type="http://schemas.openxmlformats.org/officeDocument/2006/relationships/image" Target="../media/image149.png"/><Relationship Id="rId4" Type="http://schemas.openxmlformats.org/officeDocument/2006/relationships/image" Target="../media/image143.png"/><Relationship Id="rId9" Type="http://schemas.openxmlformats.org/officeDocument/2006/relationships/image" Target="../media/image14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5.xml"/></Relationships>
</file>

<file path=ppt/slides/_rels/slide24.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24.xml"/><Relationship Id="rId1" Type="http://schemas.openxmlformats.org/officeDocument/2006/relationships/slideLayout" Target="../slideLayouts/slideLayout177.xml"/><Relationship Id="rId5" Type="http://schemas.openxmlformats.org/officeDocument/2006/relationships/image" Target="../media/image154.png"/><Relationship Id="rId4" Type="http://schemas.openxmlformats.org/officeDocument/2006/relationships/hyperlink" Target="http://www.girlscoutsla.org/cook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14">
            <a:extLst>
              <a:ext uri="{FF2B5EF4-FFF2-40B4-BE49-F238E27FC236}">
                <a16:creationId xmlns:a16="http://schemas.microsoft.com/office/drawing/2014/main" id="{05130A93-86BE-2A43-8B7B-C842A5818C43}"/>
              </a:ext>
            </a:extLst>
          </p:cNvPr>
          <p:cNvSpPr>
            <a:spLocks noGrp="1"/>
          </p:cNvSpPr>
          <p:nvPr>
            <p:ph type="ftr" sz="quarter" idx="3"/>
          </p:nvPr>
        </p:nvSpPr>
        <p:spPr/>
        <p:txBody>
          <a:bodyPr/>
          <a:lstStyle/>
          <a:p>
            <a:r>
              <a:rPr lang="en-US"/>
              <a:t>©2021 Girl Scouts of the USA. All Rights Reserved.  Not for public distribution.</a:t>
            </a:r>
          </a:p>
        </p:txBody>
      </p:sp>
      <p:pic>
        <p:nvPicPr>
          <p:cNvPr id="3" name="Picture Placeholder 2" descr="A panda bear with colorful text&#10;&#10;Description automatically generated">
            <a:extLst>
              <a:ext uri="{FF2B5EF4-FFF2-40B4-BE49-F238E27FC236}">
                <a16:creationId xmlns:a16="http://schemas.microsoft.com/office/drawing/2014/main" id="{43AB87A5-3700-954F-8434-8C5E06C69BF7}"/>
              </a:ext>
            </a:extLst>
          </p:cNvPr>
          <p:cNvPicPr>
            <a:picLocks noGrp="1" noChangeAspect="1"/>
          </p:cNvPicPr>
          <p:nvPr>
            <p:ph type="pic" sz="quarter" idx="21"/>
          </p:nvPr>
        </p:nvPicPr>
        <p:blipFill>
          <a:blip r:embed="rId3"/>
          <a:srcRect l="2454" r="2454"/>
          <a:stretch>
            <a:fillRect/>
          </a:stretch>
        </p:blipFill>
        <p:spPr/>
      </p:pic>
      <p:sp>
        <p:nvSpPr>
          <p:cNvPr id="20" name="Title 6">
            <a:extLst>
              <a:ext uri="{FF2B5EF4-FFF2-40B4-BE49-F238E27FC236}">
                <a16:creationId xmlns:a16="http://schemas.microsoft.com/office/drawing/2014/main" id="{00123C01-0883-4467-AF0C-C87CFC195781}"/>
              </a:ext>
            </a:extLst>
          </p:cNvPr>
          <p:cNvSpPr>
            <a:spLocks noGrp="1"/>
          </p:cNvSpPr>
          <p:nvPr>
            <p:ph type="title"/>
          </p:nvPr>
        </p:nvSpPr>
        <p:spPr>
          <a:xfrm>
            <a:off x="4757250" y="3800726"/>
            <a:ext cx="4237781" cy="690002"/>
          </a:xfrm>
        </p:spPr>
        <p:txBody>
          <a:bodyPr>
            <a:normAutofit fontScale="90000"/>
          </a:bodyPr>
          <a:lstStyle/>
          <a:p>
            <a:br>
              <a:rPr lang="en-US" sz="3600" dirty="0">
                <a:latin typeface="Girl Scout Display Light"/>
              </a:rPr>
            </a:br>
            <a:br>
              <a:rPr lang="en-US" sz="3600" dirty="0">
                <a:latin typeface="Girl Scout Display Light"/>
              </a:rPr>
            </a:br>
            <a:br>
              <a:rPr lang="en-US" sz="3600" dirty="0">
                <a:latin typeface="Girl Scout Display Light"/>
              </a:rPr>
            </a:br>
            <a:br>
              <a:rPr lang="en-US" sz="3600" dirty="0">
                <a:latin typeface="Girl Scout Display Light"/>
              </a:rPr>
            </a:br>
            <a:br>
              <a:rPr lang="en-US" sz="3600" dirty="0">
                <a:latin typeface="Girl Scout Display Light"/>
              </a:rPr>
            </a:br>
            <a:br>
              <a:rPr lang="en-US" sz="3600" dirty="0">
                <a:latin typeface="Girl Scout Display Light"/>
              </a:rPr>
            </a:br>
            <a:r>
              <a:rPr lang="en-US" sz="3200" b="1" dirty="0">
                <a:solidFill>
                  <a:schemeClr val="bg1"/>
                </a:solidFill>
                <a:latin typeface="Girl Scout Display Light"/>
              </a:rPr>
              <a:t>2025 Cookie Program</a:t>
            </a:r>
            <a:br>
              <a:rPr lang="en-US" sz="3600" dirty="0">
                <a:solidFill>
                  <a:schemeClr val="bg1"/>
                </a:solidFill>
                <a:latin typeface="Girl Scout Display Light"/>
              </a:rPr>
            </a:br>
            <a:r>
              <a:rPr lang="en-US" sz="3600" dirty="0">
                <a:solidFill>
                  <a:schemeClr val="bg1"/>
                </a:solidFill>
                <a:latin typeface="Girl Scout Display Light"/>
              </a:rPr>
              <a:t>Girl Scout and Family Training</a:t>
            </a:r>
            <a:endParaRPr lang="en-US" sz="3600" dirty="0">
              <a:solidFill>
                <a:schemeClr val="bg1"/>
              </a:solidFill>
            </a:endParaRPr>
          </a:p>
        </p:txBody>
      </p:sp>
      <p:sp>
        <p:nvSpPr>
          <p:cNvPr id="18" name="TextBox 17">
            <a:extLst>
              <a:ext uri="{FF2B5EF4-FFF2-40B4-BE49-F238E27FC236}">
                <a16:creationId xmlns:a16="http://schemas.microsoft.com/office/drawing/2014/main" id="{52F216C9-4413-634F-9720-729BC79F0798}"/>
              </a:ext>
            </a:extLst>
          </p:cNvPr>
          <p:cNvSpPr txBox="1"/>
          <p:nvPr/>
        </p:nvSpPr>
        <p:spPr>
          <a:xfrm>
            <a:off x="-136634" y="1576552"/>
            <a:ext cx="0" cy="0"/>
          </a:xfrm>
          <a:prstGeom prst="rect">
            <a:avLst/>
          </a:prstGeom>
          <a:noFill/>
          <a:ln>
            <a:noFill/>
          </a:ln>
        </p:spPr>
        <p:txBody>
          <a:bodyPr vert="horz" wrap="none" lIns="91440" tIns="45720" rIns="91440" bIns="45720" rtlCol="0" anchor="ctr">
            <a:noAutofit/>
          </a:bodyPr>
          <a:lstStyle/>
          <a:p>
            <a:pPr algn="l"/>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F5A9C60B-7413-4D5D-C4A0-AD372EB5D173}"/>
              </a:ext>
            </a:extLst>
          </p:cNvPr>
          <p:cNvPicPr>
            <a:picLocks noChangeAspect="1"/>
          </p:cNvPicPr>
          <p:nvPr/>
        </p:nvPicPr>
        <p:blipFill>
          <a:blip r:embed="rId4"/>
          <a:stretch>
            <a:fillRect/>
          </a:stretch>
        </p:blipFill>
        <p:spPr>
          <a:xfrm>
            <a:off x="4739108" y="414338"/>
            <a:ext cx="4255923" cy="1735262"/>
          </a:xfrm>
          <a:prstGeom prst="rect">
            <a:avLst/>
          </a:prstGeom>
        </p:spPr>
      </p:pic>
    </p:spTree>
    <p:extLst>
      <p:ext uri="{BB962C8B-B14F-4D97-AF65-F5344CB8AC3E}">
        <p14:creationId xmlns:p14="http://schemas.microsoft.com/office/powerpoint/2010/main" val="1257031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2</a:t>
            </a:fld>
            <a:endParaRPr lang="en-US"/>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a:noFill/>
          <a:ln w="25399">
            <a:noFill/>
          </a:ln>
        </p:spPr>
        <p:txBody>
          <a:bodyPr vert="horz" wrap="square" lIns="0" tIns="33019" rIns="0" bIns="0" rtlCol="0">
            <a:spAutoFit/>
          </a:bodyPr>
          <a:lstStyle/>
          <a:p>
            <a:pPr marL="78740">
              <a:lnSpc>
                <a:spcPct val="100000"/>
              </a:lnSpc>
              <a:spcBef>
                <a:spcPts val="259"/>
              </a:spcBef>
            </a:pPr>
            <a:r>
              <a:rPr lang="en-US" sz="3600" b="1" i="1">
                <a:solidFill>
                  <a:srgbClr val="000000"/>
                </a:solidFill>
                <a:latin typeface="Palatino Linotype" panose="02040502050505030304" pitchFamily="18" charset="0"/>
                <a:cs typeface="Arial"/>
              </a:rPr>
              <a:t>Mascot &amp; Theme</a:t>
            </a:r>
          </a:p>
        </p:txBody>
      </p:sp>
      <p:sp>
        <p:nvSpPr>
          <p:cNvPr id="19" name="Footer Placeholder 18">
            <a:extLst>
              <a:ext uri="{FF2B5EF4-FFF2-40B4-BE49-F238E27FC236}">
                <a16:creationId xmlns:a16="http://schemas.microsoft.com/office/drawing/2014/main" id="{2C47047E-C3D6-4A49-BA81-549C41B31996}"/>
              </a:ext>
            </a:extLst>
          </p:cNvPr>
          <p:cNvSpPr>
            <a:spLocks noGrp="1"/>
          </p:cNvSpPr>
          <p:nvPr>
            <p:ph type="ftr" sz="quarter" idx="16"/>
          </p:nvPr>
        </p:nvSpPr>
        <p:spPr/>
        <p:txBody>
          <a:bodyPr/>
          <a:lstStyle/>
          <a:p>
            <a:r>
              <a:rPr lang="en-US"/>
              <a:t>©2021 Girl Scouts of the USA. All Rights Reserved.  Not for public distribution.</a:t>
            </a:r>
          </a:p>
        </p:txBody>
      </p:sp>
      <p:sp>
        <p:nvSpPr>
          <p:cNvPr id="7" name="TextBox 6">
            <a:extLst>
              <a:ext uri="{FF2B5EF4-FFF2-40B4-BE49-F238E27FC236}">
                <a16:creationId xmlns:a16="http://schemas.microsoft.com/office/drawing/2014/main" id="{9FFF50E4-1422-0355-FE1B-18B5A7C35262}"/>
              </a:ext>
            </a:extLst>
          </p:cNvPr>
          <p:cNvSpPr txBox="1"/>
          <p:nvPr/>
        </p:nvSpPr>
        <p:spPr>
          <a:xfrm>
            <a:off x="205050" y="4259305"/>
            <a:ext cx="1972929" cy="300082"/>
          </a:xfrm>
          <a:prstGeom prst="rect">
            <a:avLst/>
          </a:prstGeom>
          <a:noFill/>
        </p:spPr>
        <p:txBody>
          <a:bodyPr wrap="square" rtlCol="0">
            <a:spAutoFit/>
          </a:bodyPr>
          <a:lstStyle/>
          <a:p>
            <a:r>
              <a:rPr lang="en-US" dirty="0">
                <a:latin typeface="Girl Scout Text Book" panose="02020003000000000000" pitchFamily="18" charset="0"/>
              </a:rPr>
              <a:t>Pearl the Panda</a:t>
            </a:r>
          </a:p>
        </p:txBody>
      </p:sp>
      <p:pic>
        <p:nvPicPr>
          <p:cNvPr id="4" name="Picture 3" descr="A colorful text on a black background&#10;&#10;Description automatically generated">
            <a:extLst>
              <a:ext uri="{FF2B5EF4-FFF2-40B4-BE49-F238E27FC236}">
                <a16:creationId xmlns:a16="http://schemas.microsoft.com/office/drawing/2014/main" id="{02F4EC6A-B85C-2E92-19EE-D5F09596BBC2}"/>
              </a:ext>
            </a:extLst>
          </p:cNvPr>
          <p:cNvPicPr>
            <a:picLocks noChangeAspect="1"/>
          </p:cNvPicPr>
          <p:nvPr/>
        </p:nvPicPr>
        <p:blipFill>
          <a:blip r:embed="rId3"/>
          <a:stretch>
            <a:fillRect/>
          </a:stretch>
        </p:blipFill>
        <p:spPr>
          <a:xfrm>
            <a:off x="4750685" y="832292"/>
            <a:ext cx="4005080" cy="2481077"/>
          </a:xfrm>
          <a:prstGeom prst="rect">
            <a:avLst/>
          </a:prstGeom>
        </p:spPr>
      </p:pic>
      <p:pic>
        <p:nvPicPr>
          <p:cNvPr id="9" name="Picture 8" descr="A panda holding a cookie&#10;&#10;Description automatically generated">
            <a:extLst>
              <a:ext uri="{FF2B5EF4-FFF2-40B4-BE49-F238E27FC236}">
                <a16:creationId xmlns:a16="http://schemas.microsoft.com/office/drawing/2014/main" id="{E1A8A57E-9E8B-644C-F133-3AB7FB5A2300}"/>
              </a:ext>
            </a:extLst>
          </p:cNvPr>
          <p:cNvPicPr>
            <a:picLocks noChangeAspect="1"/>
          </p:cNvPicPr>
          <p:nvPr/>
        </p:nvPicPr>
        <p:blipFill>
          <a:blip r:embed="rId4"/>
          <a:stretch>
            <a:fillRect/>
          </a:stretch>
        </p:blipFill>
        <p:spPr>
          <a:xfrm>
            <a:off x="734946" y="973833"/>
            <a:ext cx="2846453" cy="3927557"/>
          </a:xfrm>
          <a:prstGeom prst="rect">
            <a:avLst/>
          </a:prstGeom>
        </p:spPr>
      </p:pic>
    </p:spTree>
    <p:extLst>
      <p:ext uri="{BB962C8B-B14F-4D97-AF65-F5344CB8AC3E}">
        <p14:creationId xmlns:p14="http://schemas.microsoft.com/office/powerpoint/2010/main" val="299144939"/>
      </p:ext>
    </p:extLst>
  </p:cSld>
  <p:clrMapOvr>
    <a:masterClrMapping/>
  </p:clrMapOvr>
  <p:transition advTm="7951">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3A738FC8-95AB-1D4C-8BCD-6732143AE76C}"/>
              </a:ext>
            </a:extLst>
          </p:cNvPr>
          <p:cNvSpPr>
            <a:spLocks noGrp="1"/>
          </p:cNvSpPr>
          <p:nvPr>
            <p:ph type="sldNum" sz="quarter" idx="12"/>
          </p:nvPr>
        </p:nvSpPr>
        <p:spPr/>
        <p:txBody>
          <a:bodyPr/>
          <a:lstStyle/>
          <a:p>
            <a:fld id="{7691CCDB-B024-8747-B233-CAD1CBC7A901}" type="slidenum">
              <a:rPr lang="en-US" smtClean="0"/>
              <a:pPr/>
              <a:t>3</a:t>
            </a:fld>
            <a:endParaRPr lang="en-US"/>
          </a:p>
        </p:txBody>
      </p:sp>
      <p:sp>
        <p:nvSpPr>
          <p:cNvPr id="17" name="Footer Placeholder 16">
            <a:extLst>
              <a:ext uri="{FF2B5EF4-FFF2-40B4-BE49-F238E27FC236}">
                <a16:creationId xmlns:a16="http://schemas.microsoft.com/office/drawing/2014/main" id="{1A58B8CA-EEEF-F949-B85E-DAA1A0570891}"/>
              </a:ext>
            </a:extLst>
          </p:cNvPr>
          <p:cNvSpPr>
            <a:spLocks noGrp="1"/>
          </p:cNvSpPr>
          <p:nvPr>
            <p:ph type="ftr" sz="quarter" idx="3"/>
          </p:nvPr>
        </p:nvSpPr>
        <p:spPr/>
        <p:txBody>
          <a:bodyPr/>
          <a:lstStyle/>
          <a:p>
            <a:r>
              <a:rPr lang="en-US"/>
              <a:t>©2021 Girl Scouts of the USA. All Rights Reserved.  Not for public distribution.</a:t>
            </a:r>
          </a:p>
        </p:txBody>
      </p:sp>
      <p:sp>
        <p:nvSpPr>
          <p:cNvPr id="4" name="Title 3">
            <a:extLst>
              <a:ext uri="{FF2B5EF4-FFF2-40B4-BE49-F238E27FC236}">
                <a16:creationId xmlns:a16="http://schemas.microsoft.com/office/drawing/2014/main" id="{3213AFD3-FA67-5D4F-8A73-1FF28491D766}"/>
              </a:ext>
            </a:extLst>
          </p:cNvPr>
          <p:cNvSpPr>
            <a:spLocks noGrp="1"/>
          </p:cNvSpPr>
          <p:nvPr>
            <p:ph type="title"/>
          </p:nvPr>
        </p:nvSpPr>
        <p:spPr>
          <a:xfrm>
            <a:off x="4770042" y="812801"/>
            <a:ext cx="4237781" cy="538901"/>
          </a:xfrm>
          <a:noFill/>
          <a:ln w="25399">
            <a:noFill/>
          </a:ln>
        </p:spPr>
        <p:txBody>
          <a:bodyPr vert="horz" wrap="square" lIns="0" tIns="33019" rIns="0" bIns="0" rtlCol="0">
            <a:spAutoFit/>
          </a:bodyPr>
          <a:lstStyle/>
          <a:p>
            <a:pPr marL="78740">
              <a:lnSpc>
                <a:spcPct val="100000"/>
              </a:lnSpc>
              <a:spcBef>
                <a:spcPts val="259"/>
              </a:spcBef>
            </a:pPr>
            <a:r>
              <a:rPr lang="en-US" sz="3600" b="1" i="1">
                <a:solidFill>
                  <a:srgbClr val="000000"/>
                </a:solidFill>
                <a:latin typeface="Palatino Linotype" panose="02040502050505030304" pitchFamily="18" charset="0"/>
                <a:cs typeface="Arial"/>
              </a:rPr>
              <a:t>5 Skills</a:t>
            </a:r>
          </a:p>
        </p:txBody>
      </p:sp>
      <p:pic>
        <p:nvPicPr>
          <p:cNvPr id="3" name="Picture Placeholder 2">
            <a:extLst>
              <a:ext uri="{FF2B5EF4-FFF2-40B4-BE49-F238E27FC236}">
                <a16:creationId xmlns:a16="http://schemas.microsoft.com/office/drawing/2014/main" id="{68A7CAB2-3398-40AC-8F75-458DA2D31EC3}"/>
              </a:ext>
            </a:extLst>
          </p:cNvPr>
          <p:cNvPicPr>
            <a:picLocks noGrp="1" noChangeAspect="1"/>
          </p:cNvPicPr>
          <p:nvPr>
            <p:ph type="pic" sz="quarter" idx="21"/>
          </p:nvPr>
        </p:nvPicPr>
        <p:blipFill>
          <a:blip r:embed="rId3"/>
          <a:srcRect t="11931" b="11931"/>
          <a:stretch>
            <a:fillRect/>
          </a:stretch>
        </p:blipFill>
        <p:spPr/>
      </p:pic>
      <p:sp>
        <p:nvSpPr>
          <p:cNvPr id="9" name="TextBox 8">
            <a:extLst>
              <a:ext uri="{FF2B5EF4-FFF2-40B4-BE49-F238E27FC236}">
                <a16:creationId xmlns:a16="http://schemas.microsoft.com/office/drawing/2014/main" id="{AE0D4E04-D59A-BC41-8AB1-F53EE2B5ADAA}"/>
              </a:ext>
            </a:extLst>
          </p:cNvPr>
          <p:cNvSpPr txBox="1"/>
          <p:nvPr/>
        </p:nvSpPr>
        <p:spPr>
          <a:xfrm>
            <a:off x="4094630" y="-191621"/>
            <a:ext cx="0" cy="0"/>
          </a:xfrm>
          <a:prstGeom prst="rect">
            <a:avLst/>
          </a:prstGeom>
          <a:noFill/>
          <a:ln>
            <a:noFill/>
          </a:ln>
        </p:spPr>
        <p:txBody>
          <a:bodyPr vert="horz" wrap="none" lIns="68580" tIns="34290" rIns="68580" bIns="34290" rtlCol="0" anchor="ctr">
            <a:noAutofit/>
          </a:bodyPr>
          <a:lstStyle/>
          <a:p>
            <a:pPr algn="l"/>
            <a:endParaRPr lang="en-US" sz="1013">
              <a:solidFill>
                <a:schemeClr val="bg1"/>
              </a:solidFill>
              <a:latin typeface="Girl Scout Display Light" panose="02020003000000000000" pitchFamily="18" charset="0"/>
            </a:endParaRPr>
          </a:p>
        </p:txBody>
      </p:sp>
      <p:sp>
        <p:nvSpPr>
          <p:cNvPr id="10" name="TextBox 9">
            <a:extLst>
              <a:ext uri="{FF2B5EF4-FFF2-40B4-BE49-F238E27FC236}">
                <a16:creationId xmlns:a16="http://schemas.microsoft.com/office/drawing/2014/main" id="{CC075562-ACED-D74F-8E5C-99E59CA92459}"/>
              </a:ext>
            </a:extLst>
          </p:cNvPr>
          <p:cNvSpPr txBox="1"/>
          <p:nvPr/>
        </p:nvSpPr>
        <p:spPr>
          <a:xfrm>
            <a:off x="3903009" y="-181535"/>
            <a:ext cx="0" cy="0"/>
          </a:xfrm>
          <a:prstGeom prst="rect">
            <a:avLst/>
          </a:prstGeom>
          <a:noFill/>
          <a:ln>
            <a:noFill/>
          </a:ln>
        </p:spPr>
        <p:txBody>
          <a:bodyPr vert="horz" wrap="none" lIns="68580" tIns="34290" rIns="68580" bIns="34290" rtlCol="0" anchor="ctr">
            <a:noAutofit/>
          </a:bodyPr>
          <a:lstStyle/>
          <a:p>
            <a:pPr algn="l"/>
            <a:endParaRPr lang="en-US" sz="1013">
              <a:solidFill>
                <a:schemeClr val="bg1"/>
              </a:solidFill>
              <a:latin typeface="Girl Scout Display Light" panose="02020003000000000000" pitchFamily="18" charset="0"/>
            </a:endParaRPr>
          </a:p>
        </p:txBody>
      </p:sp>
      <p:graphicFrame>
        <p:nvGraphicFramePr>
          <p:cNvPr id="35" name="Text Placeholder 13">
            <a:extLst>
              <a:ext uri="{FF2B5EF4-FFF2-40B4-BE49-F238E27FC236}">
                <a16:creationId xmlns:a16="http://schemas.microsoft.com/office/drawing/2014/main" id="{1AA78D7D-880D-4FE6-9AC1-C1062EE57135}"/>
              </a:ext>
            </a:extLst>
          </p:cNvPr>
          <p:cNvGraphicFramePr/>
          <p:nvPr>
            <p:extLst>
              <p:ext uri="{D42A27DB-BD31-4B8C-83A1-F6EECF244321}">
                <p14:modId xmlns:p14="http://schemas.microsoft.com/office/powerpoint/2010/main" val="1536746044"/>
              </p:ext>
            </p:extLst>
          </p:nvPr>
        </p:nvGraphicFramePr>
        <p:xfrm>
          <a:off x="4743450" y="2569272"/>
          <a:ext cx="4229100" cy="23170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52561664"/>
      </p:ext>
    </p:extLst>
  </p:cSld>
  <p:clrMapOvr>
    <a:masterClrMapping/>
  </p:clrMapOvr>
  <p:transition advTm="155818">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CDCF5C02-4363-ED48-B044-F218CEC48187}"/>
              </a:ext>
            </a:extLst>
          </p:cNvPr>
          <p:cNvSpPr>
            <a:spLocks noGrp="1"/>
          </p:cNvSpPr>
          <p:nvPr>
            <p:ph type="sldNum" sz="quarter" idx="12"/>
          </p:nvPr>
        </p:nvSpPr>
        <p:spPr/>
        <p:txBody>
          <a:bodyPr/>
          <a:lstStyle/>
          <a:p>
            <a:fld id="{7691CCDB-B024-8747-B233-CAD1CBC7A901}" type="slidenum">
              <a:rPr lang="en-US" smtClean="0"/>
              <a:pPr/>
              <a:t>4</a:t>
            </a:fld>
            <a:endParaRPr lang="en-US"/>
          </a:p>
        </p:txBody>
      </p:sp>
      <p:sp>
        <p:nvSpPr>
          <p:cNvPr id="14" name="Footer Placeholder 13">
            <a:extLst>
              <a:ext uri="{FF2B5EF4-FFF2-40B4-BE49-F238E27FC236}">
                <a16:creationId xmlns:a16="http://schemas.microsoft.com/office/drawing/2014/main" id="{4ED1E86F-043E-F049-905A-8BC3507F58CD}"/>
              </a:ext>
            </a:extLst>
          </p:cNvPr>
          <p:cNvSpPr>
            <a:spLocks noGrp="1"/>
          </p:cNvSpPr>
          <p:nvPr>
            <p:ph type="ftr" sz="quarter" idx="3"/>
          </p:nvPr>
        </p:nvSpPr>
        <p:spPr/>
        <p:txBody>
          <a:bodyPr/>
          <a:lstStyle/>
          <a:p>
            <a:r>
              <a:rPr lang="en-US"/>
              <a:t>©2021 Girl Scouts of the USA. All Rights Reserved.  Not for public distribution.</a:t>
            </a:r>
          </a:p>
        </p:txBody>
      </p:sp>
      <p:sp>
        <p:nvSpPr>
          <p:cNvPr id="7" name="TextBox 6">
            <a:extLst>
              <a:ext uri="{FF2B5EF4-FFF2-40B4-BE49-F238E27FC236}">
                <a16:creationId xmlns:a16="http://schemas.microsoft.com/office/drawing/2014/main" id="{D5FB4E7D-5E35-4F45-8761-63DEAE498594}"/>
              </a:ext>
            </a:extLst>
          </p:cNvPr>
          <p:cNvSpPr txBox="1"/>
          <p:nvPr/>
        </p:nvSpPr>
        <p:spPr>
          <a:xfrm>
            <a:off x="486769" y="758036"/>
            <a:ext cx="7998690" cy="1997983"/>
          </a:xfrm>
          <a:prstGeom prst="rect">
            <a:avLst/>
          </a:prstGeom>
          <a:noFill/>
          <a:ln>
            <a:noFill/>
          </a:ln>
        </p:spPr>
        <p:txBody>
          <a:bodyPr wrap="square">
            <a:spAutoFit/>
          </a:bodyPr>
          <a:lstStyle/>
          <a:p>
            <a:pPr marL="0" marR="0" hangingPunct="0">
              <a:spcBef>
                <a:spcPts val="0"/>
              </a:spcBef>
              <a:spcAft>
                <a:spcPts val="500"/>
              </a:spcAft>
            </a:pPr>
            <a:r>
              <a:rPr lang="en-US" sz="1400" b="1" i="1" kern="1400" dirty="0">
                <a:effectLst/>
                <a:latin typeface="Palatino Linotype" panose="02040502050505030304" pitchFamily="18" charset="0"/>
                <a:ea typeface="SimSun" panose="02010600030101010101" pitchFamily="2" charset="-122"/>
              </a:rPr>
              <a:t>All cookie proceeds stay in Greater Los Angeles to fund and support Girl Scouts, via:</a:t>
            </a:r>
          </a:p>
          <a:p>
            <a:pPr marL="0" marR="0" hangingPunct="0">
              <a:spcBef>
                <a:spcPts val="0"/>
              </a:spcBef>
              <a:spcAft>
                <a:spcPts val="500"/>
              </a:spcAft>
            </a:pPr>
            <a:endParaRPr lang="en-US" sz="1050" kern="1400" dirty="0">
              <a:effectLst/>
              <a:latin typeface="Palatino Linotype" panose="02040502050505030304" pitchFamily="18" charset="0"/>
              <a:ea typeface="Times New Roman" panose="02020603050405020304" pitchFamily="18" charset="0"/>
            </a:endParaRPr>
          </a:p>
          <a:p>
            <a:pPr marL="2292350" marR="0" indent="-282575" hangingPunct="0">
              <a:spcBef>
                <a:spcPts val="0"/>
              </a:spcBef>
              <a:spcAft>
                <a:spcPts val="0"/>
              </a:spcAft>
              <a:buFont typeface="Arial" panose="020B0604020202020204" pitchFamily="34" charset="0"/>
              <a:buChar char="•"/>
            </a:pPr>
            <a:r>
              <a:rPr lang="en-US" sz="1400" kern="1400" dirty="0">
                <a:effectLst/>
                <a:latin typeface="Palatino Linotype" panose="02040502050505030304" pitchFamily="18" charset="0"/>
                <a:ea typeface="SimSun" panose="02010600030101010101" pitchFamily="2" charset="-122"/>
              </a:rPr>
              <a:t>High quality Girl Scout programs</a:t>
            </a:r>
            <a:endParaRPr lang="en-US" sz="1050" kern="1400" dirty="0">
              <a:effectLst/>
              <a:latin typeface="Palatino Linotype" panose="02040502050505030304" pitchFamily="18" charset="0"/>
              <a:ea typeface="Times New Roman" panose="02020603050405020304" pitchFamily="18" charset="0"/>
            </a:endParaRPr>
          </a:p>
          <a:p>
            <a:pPr marL="2292350" marR="0" indent="-282575" hangingPunct="0">
              <a:spcBef>
                <a:spcPts val="0"/>
              </a:spcBef>
              <a:spcAft>
                <a:spcPts val="0"/>
              </a:spcAft>
              <a:buFont typeface="Arial" panose="020B0604020202020204" pitchFamily="34" charset="0"/>
              <a:buChar char="•"/>
            </a:pPr>
            <a:r>
              <a:rPr lang="en-US" sz="1400" kern="1400" dirty="0">
                <a:effectLst/>
                <a:latin typeface="Palatino Linotype" panose="02040502050505030304" pitchFamily="18" charset="0"/>
                <a:ea typeface="SimSun" panose="02010600030101010101" pitchFamily="2" charset="-122"/>
              </a:rPr>
              <a:t>Volunteer training &amp; resources</a:t>
            </a:r>
            <a:endParaRPr lang="en-US" sz="1050" kern="1400" dirty="0">
              <a:effectLst/>
              <a:latin typeface="Palatino Linotype" panose="02040502050505030304" pitchFamily="18" charset="0"/>
              <a:ea typeface="Times New Roman" panose="02020603050405020304" pitchFamily="18" charset="0"/>
            </a:endParaRPr>
          </a:p>
          <a:p>
            <a:pPr marL="2292350" marR="0" indent="-282575" hangingPunct="0">
              <a:spcBef>
                <a:spcPts val="0"/>
              </a:spcBef>
              <a:spcAft>
                <a:spcPts val="0"/>
              </a:spcAft>
              <a:buFont typeface="Arial" panose="020B0604020202020204" pitchFamily="34" charset="0"/>
              <a:buChar char="•"/>
            </a:pPr>
            <a:r>
              <a:rPr lang="en-US" sz="1400" kern="1400" dirty="0">
                <a:effectLst/>
                <a:latin typeface="Palatino Linotype" panose="02040502050505030304" pitchFamily="18" charset="0"/>
                <a:ea typeface="SimSun" panose="02010600030101010101" pitchFamily="2" charset="-122"/>
              </a:rPr>
              <a:t>Property repair &amp; maintenance</a:t>
            </a:r>
            <a:endParaRPr lang="en-US" sz="1050" kern="1400" dirty="0">
              <a:effectLst/>
              <a:latin typeface="Palatino Linotype" panose="02040502050505030304" pitchFamily="18" charset="0"/>
              <a:ea typeface="Times New Roman" panose="02020603050405020304" pitchFamily="18" charset="0"/>
            </a:endParaRPr>
          </a:p>
          <a:p>
            <a:pPr marL="2292350" marR="0" indent="-282575" hangingPunct="0">
              <a:spcBef>
                <a:spcPts val="0"/>
              </a:spcBef>
              <a:spcAft>
                <a:spcPts val="0"/>
              </a:spcAft>
              <a:buFont typeface="Arial" panose="020B0604020202020204" pitchFamily="34" charset="0"/>
              <a:buChar char="•"/>
            </a:pPr>
            <a:r>
              <a:rPr lang="en-US" sz="1400" kern="1400" dirty="0">
                <a:effectLst/>
                <a:latin typeface="Palatino Linotype" panose="02040502050505030304" pitchFamily="18" charset="0"/>
                <a:ea typeface="SimSun" panose="02010600030101010101" pitchFamily="2" charset="-122"/>
              </a:rPr>
              <a:t>Council operations</a:t>
            </a:r>
            <a:endParaRPr lang="en-US" sz="1050" kern="1400" dirty="0">
              <a:effectLst/>
              <a:latin typeface="Palatino Linotype" panose="02040502050505030304" pitchFamily="18" charset="0"/>
              <a:ea typeface="Times New Roman" panose="02020603050405020304" pitchFamily="18" charset="0"/>
            </a:endParaRPr>
          </a:p>
          <a:p>
            <a:pPr marL="0" marR="0" hangingPunct="1">
              <a:spcBef>
                <a:spcPts val="0"/>
              </a:spcBef>
              <a:spcAft>
                <a:spcPts val="0"/>
              </a:spcAft>
            </a:pPr>
            <a:br>
              <a:rPr lang="en-US" sz="1050" kern="1400" dirty="0">
                <a:effectLst/>
                <a:latin typeface="Palatino Linotype" panose="02040502050505030304" pitchFamily="18" charset="0"/>
                <a:ea typeface="Times New Roman" panose="02020603050405020304" pitchFamily="18" charset="0"/>
              </a:rPr>
            </a:br>
            <a:endParaRPr lang="en-US" sz="1050" b="1" kern="1400" dirty="0">
              <a:latin typeface="Palatino Linotype" panose="02040502050505030304" pitchFamily="18" charset="0"/>
              <a:ea typeface="SimSun" panose="02010600030101010101" pitchFamily="2" charset="-122"/>
            </a:endParaRPr>
          </a:p>
          <a:p>
            <a:pPr marL="0" marR="0" hangingPunct="0">
              <a:spcBef>
                <a:spcPts val="0"/>
              </a:spcBef>
              <a:spcAft>
                <a:spcPts val="0"/>
              </a:spcAft>
            </a:pPr>
            <a:r>
              <a:rPr lang="en-US" sz="1400" kern="1400" dirty="0">
                <a:solidFill>
                  <a:srgbClr val="000000"/>
                </a:solidFill>
                <a:effectLst/>
                <a:latin typeface="Palatino Linotype" panose="02040502050505030304" pitchFamily="18" charset="0"/>
                <a:ea typeface="Times New Roman" panose="02020603050405020304" pitchFamily="18" charset="0"/>
              </a:rPr>
              <a:t> </a:t>
            </a:r>
            <a:endParaRPr lang="en-US" dirty="0">
              <a:latin typeface="Palatino Linotype" panose="02040502050505030304" pitchFamily="18" charset="0"/>
            </a:endParaRPr>
          </a:p>
        </p:txBody>
      </p:sp>
      <p:sp>
        <p:nvSpPr>
          <p:cNvPr id="9" name="object 16">
            <a:extLst>
              <a:ext uri="{FF2B5EF4-FFF2-40B4-BE49-F238E27FC236}">
                <a16:creationId xmlns:a16="http://schemas.microsoft.com/office/drawing/2014/main" id="{4F941325-1A78-4ACA-82A4-6B1623D69A4D}"/>
              </a:ext>
            </a:extLst>
          </p:cNvPr>
          <p:cNvSpPr txBox="1"/>
          <p:nvPr/>
        </p:nvSpPr>
        <p:spPr>
          <a:xfrm>
            <a:off x="415637" y="109298"/>
            <a:ext cx="7620000" cy="566822"/>
          </a:xfrm>
          <a:prstGeom prst="rect">
            <a:avLst/>
          </a:prstGeom>
          <a:noFill/>
          <a:ln>
            <a:noFill/>
          </a:ln>
        </p:spPr>
        <p:txBody>
          <a:bodyPr vert="horz" wrap="square" lIns="0" tIns="12700" rIns="0" bIns="0" rtlCol="0" anchor="b">
            <a:spAutoFit/>
          </a:bodyPr>
          <a:lstStyle/>
          <a:p>
            <a:pPr marR="79375">
              <a:spcBef>
                <a:spcPts val="1200"/>
              </a:spcBef>
              <a:tabLst>
                <a:tab pos="1178560" algn="l"/>
              </a:tabLst>
            </a:pPr>
            <a:r>
              <a:rPr sz="3600" b="1" i="1" spc="130">
                <a:solidFill>
                  <a:srgbClr val="131313"/>
                </a:solidFill>
                <a:latin typeface="Palatino Linotype" panose="02040502050505030304" pitchFamily="18" charset="0"/>
                <a:cs typeface="Arial"/>
              </a:rPr>
              <a:t>What</a:t>
            </a:r>
            <a:r>
              <a:rPr lang="en-US" sz="3600" b="1" i="1" spc="130">
                <a:solidFill>
                  <a:srgbClr val="131313"/>
                </a:solidFill>
                <a:latin typeface="Palatino Linotype" panose="02040502050505030304" pitchFamily="18" charset="0"/>
                <a:cs typeface="Arial"/>
              </a:rPr>
              <a:t> </a:t>
            </a:r>
            <a:r>
              <a:rPr sz="3600" b="1" i="1" spc="75">
                <a:solidFill>
                  <a:srgbClr val="131313"/>
                </a:solidFill>
                <a:latin typeface="Palatino Linotype" panose="02040502050505030304" pitchFamily="18" charset="0"/>
                <a:cs typeface="Arial"/>
              </a:rPr>
              <a:t>Can</a:t>
            </a:r>
            <a:r>
              <a:rPr lang="en-US" sz="3600" b="1" i="1" spc="75">
                <a:solidFill>
                  <a:srgbClr val="131313"/>
                </a:solidFill>
                <a:latin typeface="Palatino Linotype" panose="02040502050505030304" pitchFamily="18" charset="0"/>
                <a:cs typeface="Arial"/>
              </a:rPr>
              <a:t> </a:t>
            </a:r>
            <a:r>
              <a:rPr sz="3600" b="1" i="1" spc="90">
                <a:solidFill>
                  <a:srgbClr val="131313"/>
                </a:solidFill>
                <a:latin typeface="Palatino Linotype" panose="02040502050505030304" pitchFamily="18" charset="0"/>
                <a:cs typeface="Arial"/>
              </a:rPr>
              <a:t>a</a:t>
            </a:r>
            <a:r>
              <a:rPr sz="3600" b="1" i="1" spc="185">
                <a:solidFill>
                  <a:srgbClr val="131313"/>
                </a:solidFill>
                <a:latin typeface="Palatino Linotype" panose="02040502050505030304" pitchFamily="18" charset="0"/>
                <a:cs typeface="Arial"/>
              </a:rPr>
              <a:t> </a:t>
            </a:r>
            <a:r>
              <a:rPr sz="3600" b="1" i="1" spc="-5">
                <a:solidFill>
                  <a:srgbClr val="131313"/>
                </a:solidFill>
                <a:latin typeface="Palatino Linotype" panose="02040502050505030304" pitchFamily="18" charset="0"/>
                <a:cs typeface="Arial"/>
              </a:rPr>
              <a:t>Cookie</a:t>
            </a:r>
            <a:r>
              <a:rPr lang="en-US" sz="3600" b="1" i="1" spc="-5">
                <a:solidFill>
                  <a:srgbClr val="131313"/>
                </a:solidFill>
                <a:latin typeface="Palatino Linotype" panose="02040502050505030304" pitchFamily="18" charset="0"/>
                <a:cs typeface="Arial"/>
              </a:rPr>
              <a:t> D</a:t>
            </a:r>
            <a:r>
              <a:rPr sz="3600" b="1" i="1" spc="-45">
                <a:solidFill>
                  <a:srgbClr val="131313"/>
                </a:solidFill>
                <a:latin typeface="Palatino Linotype" panose="02040502050505030304" pitchFamily="18" charset="0"/>
                <a:cs typeface="Arial"/>
              </a:rPr>
              <a:t>o?</a:t>
            </a:r>
            <a:endParaRPr sz="3600" i="1">
              <a:latin typeface="Palatino Linotype" panose="02040502050505030304" pitchFamily="18" charset="0"/>
              <a:cs typeface="Arial"/>
            </a:endParaRPr>
          </a:p>
        </p:txBody>
      </p:sp>
      <p:pic>
        <p:nvPicPr>
          <p:cNvPr id="3" name="Picture 2" descr="A close-up of a basketball&#10;&#10;Description automatically generated with low confidence">
            <a:extLst>
              <a:ext uri="{FF2B5EF4-FFF2-40B4-BE49-F238E27FC236}">
                <a16:creationId xmlns:a16="http://schemas.microsoft.com/office/drawing/2014/main" id="{3656D431-0003-5DB7-5E02-552F68136F34}"/>
              </a:ext>
            </a:extLst>
          </p:cNvPr>
          <p:cNvPicPr>
            <a:picLocks noChangeAspect="1"/>
          </p:cNvPicPr>
          <p:nvPr/>
        </p:nvPicPr>
        <p:blipFill>
          <a:blip r:embed="rId3"/>
          <a:stretch>
            <a:fillRect/>
          </a:stretch>
        </p:blipFill>
        <p:spPr>
          <a:xfrm>
            <a:off x="968682" y="1204551"/>
            <a:ext cx="1173482" cy="1176530"/>
          </a:xfrm>
          <a:prstGeom prst="rect">
            <a:avLst/>
          </a:prstGeom>
        </p:spPr>
      </p:pic>
    </p:spTree>
    <p:extLst>
      <p:ext uri="{BB962C8B-B14F-4D97-AF65-F5344CB8AC3E}">
        <p14:creationId xmlns:p14="http://schemas.microsoft.com/office/powerpoint/2010/main" val="1164370534"/>
      </p:ext>
    </p:extLst>
  </p:cSld>
  <p:clrMapOvr>
    <a:masterClrMapping/>
  </p:clrMapOvr>
  <p:transition advTm="49259">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CDCF5C02-4363-ED48-B044-F218CEC48187}"/>
              </a:ext>
            </a:extLst>
          </p:cNvPr>
          <p:cNvSpPr>
            <a:spLocks noGrp="1"/>
          </p:cNvSpPr>
          <p:nvPr>
            <p:ph type="sldNum" sz="quarter" idx="12"/>
          </p:nvPr>
        </p:nvSpPr>
        <p:spPr/>
        <p:txBody>
          <a:bodyPr/>
          <a:lstStyle/>
          <a:p>
            <a:fld id="{7691CCDB-B024-8747-B233-CAD1CBC7A901}" type="slidenum">
              <a:rPr lang="en-US" smtClean="0"/>
              <a:pPr/>
              <a:t>5</a:t>
            </a:fld>
            <a:endParaRPr lang="en-US"/>
          </a:p>
        </p:txBody>
      </p:sp>
      <p:sp>
        <p:nvSpPr>
          <p:cNvPr id="14" name="Footer Placeholder 13">
            <a:extLst>
              <a:ext uri="{FF2B5EF4-FFF2-40B4-BE49-F238E27FC236}">
                <a16:creationId xmlns:a16="http://schemas.microsoft.com/office/drawing/2014/main" id="{4ED1E86F-043E-F049-905A-8BC3507F58CD}"/>
              </a:ext>
            </a:extLst>
          </p:cNvPr>
          <p:cNvSpPr>
            <a:spLocks noGrp="1"/>
          </p:cNvSpPr>
          <p:nvPr>
            <p:ph type="ftr" sz="quarter" idx="3"/>
          </p:nvPr>
        </p:nvSpPr>
        <p:spPr/>
        <p:txBody>
          <a:bodyPr/>
          <a:lstStyle/>
          <a:p>
            <a:r>
              <a:rPr lang="en-US"/>
              <a:t>©2021 Girl Scouts of the USA. All Rights Reserved.  Not for public distribution.</a:t>
            </a:r>
          </a:p>
        </p:txBody>
      </p:sp>
      <p:sp>
        <p:nvSpPr>
          <p:cNvPr id="7" name="TextBox 6">
            <a:extLst>
              <a:ext uri="{FF2B5EF4-FFF2-40B4-BE49-F238E27FC236}">
                <a16:creationId xmlns:a16="http://schemas.microsoft.com/office/drawing/2014/main" id="{77C2DBDD-2991-4CB9-8BA2-FA49F6E25964}"/>
              </a:ext>
            </a:extLst>
          </p:cNvPr>
          <p:cNvSpPr txBox="1"/>
          <p:nvPr/>
        </p:nvSpPr>
        <p:spPr>
          <a:xfrm>
            <a:off x="316995" y="742048"/>
            <a:ext cx="8510010" cy="954107"/>
          </a:xfrm>
          <a:prstGeom prst="rect">
            <a:avLst/>
          </a:prstGeom>
          <a:noFill/>
          <a:ln>
            <a:noFill/>
          </a:ln>
        </p:spPr>
        <p:txBody>
          <a:bodyPr wrap="square">
            <a:spAutoFit/>
          </a:bodyPr>
          <a:lstStyle/>
          <a:p>
            <a:r>
              <a:rPr lang="en-US" sz="1400" dirty="0">
                <a:latin typeface="Palatino Linotype" panose="02040502050505030304" pitchFamily="18" charset="0"/>
                <a:cs typeface="Arial" panose="020B0604020202020204" pitchFamily="34" charset="0"/>
              </a:rPr>
              <a:t>Troops earn $1 - $1.10 per package of cookies sold</a:t>
            </a:r>
          </a:p>
          <a:p>
            <a:pPr marL="285750" indent="-285750">
              <a:buFont typeface="Arial" panose="020B0604020202020204" pitchFamily="34" charset="0"/>
              <a:buChar char="•"/>
            </a:pPr>
            <a:r>
              <a:rPr lang="en-US" sz="1400" dirty="0">
                <a:latin typeface="Palatino Linotype" panose="02040502050505030304" pitchFamily="18" charset="0"/>
                <a:cs typeface="Arial" panose="020B0604020202020204" pitchFamily="34" charset="0"/>
              </a:rPr>
              <a:t>Program activities like field trips and travel</a:t>
            </a:r>
          </a:p>
          <a:p>
            <a:pPr marL="285750" indent="-285750">
              <a:buFont typeface="Arial" panose="020B0604020202020204" pitchFamily="34" charset="0"/>
              <a:buChar char="•"/>
            </a:pPr>
            <a:r>
              <a:rPr lang="en-US" sz="1400" dirty="0">
                <a:latin typeface="Palatino Linotype" panose="02040502050505030304" pitchFamily="18" charset="0"/>
                <a:cs typeface="Arial" panose="020B0604020202020204" pitchFamily="34" charset="0"/>
              </a:rPr>
              <a:t>Troop meeting supplies</a:t>
            </a:r>
          </a:p>
          <a:p>
            <a:pPr marL="285750" indent="-285750">
              <a:buFont typeface="Arial" panose="020B0604020202020204" pitchFamily="34" charset="0"/>
              <a:buChar char="•"/>
            </a:pPr>
            <a:r>
              <a:rPr lang="en-US" sz="1400" dirty="0">
                <a:latin typeface="Palatino Linotype" panose="02040502050505030304" pitchFamily="18" charset="0"/>
                <a:cs typeface="Arial" panose="020B0604020202020204" pitchFamily="34" charset="0"/>
              </a:rPr>
              <a:t>Take Action projects</a:t>
            </a:r>
          </a:p>
        </p:txBody>
      </p:sp>
      <p:sp>
        <p:nvSpPr>
          <p:cNvPr id="8" name="object 2">
            <a:extLst>
              <a:ext uri="{FF2B5EF4-FFF2-40B4-BE49-F238E27FC236}">
                <a16:creationId xmlns:a16="http://schemas.microsoft.com/office/drawing/2014/main" id="{2B8D3C2B-5C84-46BB-9917-0D6E97B31CDB}"/>
              </a:ext>
            </a:extLst>
          </p:cNvPr>
          <p:cNvSpPr txBox="1">
            <a:spLocks/>
          </p:cNvSpPr>
          <p:nvPr/>
        </p:nvSpPr>
        <p:spPr>
          <a:xfrm>
            <a:off x="171449" y="154709"/>
            <a:ext cx="8655556" cy="587339"/>
          </a:xfrm>
          <a:prstGeom prst="rect">
            <a:avLst/>
          </a:prstGeom>
          <a:noFill/>
          <a:ln w="25399">
            <a:noFill/>
          </a:ln>
        </p:spPr>
        <p:txBody>
          <a:bodyPr vert="horz" wrap="square" lIns="0" tIns="33019" rIns="0" bIns="0" rtlCol="0">
            <a:spAutoFit/>
          </a:bodyPr>
          <a:lstStyle>
            <a:defPPr>
              <a:defRPr lang="en-US"/>
            </a:defPPr>
            <a:lvl1pPr marL="78740">
              <a:lnSpc>
                <a:spcPct val="100000"/>
              </a:lnSpc>
              <a:spcBef>
                <a:spcPts val="259"/>
              </a:spcBef>
              <a:buNone/>
              <a:defRPr sz="3600" b="1" i="1">
                <a:solidFill>
                  <a:srgbClr val="000000"/>
                </a:solidFill>
                <a:latin typeface="Palatino Linotype" panose="02040502050505030304" pitchFamily="18" charset="0"/>
                <a:ea typeface="+mj-ea"/>
                <a:cs typeface="Arial"/>
              </a:defRPr>
            </a:lvl1pPr>
          </a:lstStyle>
          <a:p>
            <a:r>
              <a:rPr lang="en-US"/>
              <a:t>How does the troop spend its proceeds?</a:t>
            </a:r>
          </a:p>
        </p:txBody>
      </p:sp>
      <p:pic>
        <p:nvPicPr>
          <p:cNvPr id="9" name="Picture 8" descr="A picture containing text, vector graphics&#10;&#10;Description automatically generated">
            <a:extLst>
              <a:ext uri="{FF2B5EF4-FFF2-40B4-BE49-F238E27FC236}">
                <a16:creationId xmlns:a16="http://schemas.microsoft.com/office/drawing/2014/main" id="{05206DD5-B2C7-4813-AE59-DBE39B2A8701}"/>
              </a:ext>
            </a:extLst>
          </p:cNvPr>
          <p:cNvPicPr>
            <a:picLocks noChangeAspect="1"/>
          </p:cNvPicPr>
          <p:nvPr/>
        </p:nvPicPr>
        <p:blipFill rotWithShape="1">
          <a:blip r:embed="rId3">
            <a:extLst>
              <a:ext uri="{28A0092B-C50C-407E-A947-70E740481C1C}">
                <a14:useLocalDpi xmlns:a14="http://schemas.microsoft.com/office/drawing/2010/main" val="0"/>
              </a:ext>
            </a:extLst>
          </a:blip>
          <a:srcRect t="27399" b="28493"/>
          <a:stretch/>
        </p:blipFill>
        <p:spPr>
          <a:xfrm>
            <a:off x="1828800" y="2132344"/>
            <a:ext cx="5486400" cy="2419927"/>
          </a:xfrm>
          <a:prstGeom prst="rect">
            <a:avLst/>
          </a:prstGeom>
        </p:spPr>
      </p:pic>
    </p:spTree>
    <p:extLst>
      <p:ext uri="{BB962C8B-B14F-4D97-AF65-F5344CB8AC3E}">
        <p14:creationId xmlns:p14="http://schemas.microsoft.com/office/powerpoint/2010/main" val="2185401074"/>
      </p:ext>
    </p:extLst>
  </p:cSld>
  <p:clrMapOvr>
    <a:masterClrMapping/>
  </p:clrMapOvr>
  <p:transition advTm="24785">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a:extLst>
              <a:ext uri="{FF2B5EF4-FFF2-40B4-BE49-F238E27FC236}">
                <a16:creationId xmlns:a16="http://schemas.microsoft.com/office/drawing/2014/main" id="{F32570B3-AA3D-DF49-9FEE-EEC00572636D}"/>
              </a:ext>
            </a:extLst>
          </p:cNvPr>
          <p:cNvSpPr>
            <a:spLocks noGrp="1"/>
          </p:cNvSpPr>
          <p:nvPr>
            <p:ph type="sldNum" sz="quarter" idx="12"/>
          </p:nvPr>
        </p:nvSpPr>
        <p:spPr/>
        <p:txBody>
          <a:bodyPr/>
          <a:lstStyle/>
          <a:p>
            <a:fld id="{7691CCDB-B024-8747-B233-CAD1CBC7A901}" type="slidenum">
              <a:rPr lang="en-US" smtClean="0"/>
              <a:pPr/>
              <a:t>6</a:t>
            </a:fld>
            <a:endParaRPr lang="en-US"/>
          </a:p>
        </p:txBody>
      </p:sp>
      <p:sp>
        <p:nvSpPr>
          <p:cNvPr id="21" name="Footer Placeholder 20">
            <a:extLst>
              <a:ext uri="{FF2B5EF4-FFF2-40B4-BE49-F238E27FC236}">
                <a16:creationId xmlns:a16="http://schemas.microsoft.com/office/drawing/2014/main" id="{33C951C0-F1DC-FB42-B187-61E7B97CFDB4}"/>
              </a:ext>
            </a:extLst>
          </p:cNvPr>
          <p:cNvSpPr>
            <a:spLocks noGrp="1"/>
          </p:cNvSpPr>
          <p:nvPr>
            <p:ph type="ftr" sz="quarter" idx="19"/>
          </p:nvPr>
        </p:nvSpPr>
        <p:spPr/>
        <p:txBody>
          <a:bodyPr/>
          <a:lstStyle/>
          <a:p>
            <a:r>
              <a:rPr lang="en-US"/>
              <a:t>©2021 Girl Scouts of the USA. All Rights Reserved.  Not for public distribution.</a:t>
            </a:r>
          </a:p>
        </p:txBody>
      </p:sp>
      <p:sp>
        <p:nvSpPr>
          <p:cNvPr id="16" name="Title 1">
            <a:extLst>
              <a:ext uri="{FF2B5EF4-FFF2-40B4-BE49-F238E27FC236}">
                <a16:creationId xmlns:a16="http://schemas.microsoft.com/office/drawing/2014/main" id="{7D81F6A4-B1B4-8944-68FD-9FABF9D43CE8}"/>
              </a:ext>
            </a:extLst>
          </p:cNvPr>
          <p:cNvSpPr>
            <a:spLocks noGrp="1"/>
          </p:cNvSpPr>
          <p:nvPr>
            <p:ph type="title"/>
          </p:nvPr>
        </p:nvSpPr>
        <p:spPr>
          <a:xfrm>
            <a:off x="175117" y="-88110"/>
            <a:ext cx="8801100" cy="587339"/>
          </a:xfrm>
          <a:noFill/>
          <a:ln w="25399">
            <a:noFill/>
          </a:ln>
        </p:spPr>
        <p:txBody>
          <a:bodyPr vert="horz" wrap="square" lIns="0" tIns="33019" rIns="0" bIns="0" rtlCol="0">
            <a:spAutoFit/>
          </a:bodyPr>
          <a:lstStyle/>
          <a:p>
            <a:pPr marL="78740">
              <a:lnSpc>
                <a:spcPct val="100000"/>
              </a:lnSpc>
              <a:spcBef>
                <a:spcPts val="259"/>
              </a:spcBef>
            </a:pPr>
            <a:r>
              <a:rPr lang="en-US" sz="3600" b="1" i="1" dirty="0">
                <a:solidFill>
                  <a:srgbClr val="000000"/>
                </a:solidFill>
                <a:latin typeface="Palatino Linotype" panose="02040502050505030304" pitchFamily="18" charset="0"/>
                <a:cs typeface="Arial"/>
              </a:rPr>
              <a:t>2025 Cookie Lineup </a:t>
            </a:r>
          </a:p>
        </p:txBody>
      </p:sp>
      <p:grpSp>
        <p:nvGrpSpPr>
          <p:cNvPr id="4" name="Group 3">
            <a:extLst>
              <a:ext uri="{FF2B5EF4-FFF2-40B4-BE49-F238E27FC236}">
                <a16:creationId xmlns:a16="http://schemas.microsoft.com/office/drawing/2014/main" id="{3DDDBB78-D1C4-E8A1-9C3F-DB7658461EB7}"/>
              </a:ext>
            </a:extLst>
          </p:cNvPr>
          <p:cNvGrpSpPr/>
          <p:nvPr/>
        </p:nvGrpSpPr>
        <p:grpSpPr>
          <a:xfrm>
            <a:off x="1732893" y="556693"/>
            <a:ext cx="5513152" cy="4030114"/>
            <a:chOff x="4998777" y="1307943"/>
            <a:chExt cx="6851108" cy="5486544"/>
          </a:xfrm>
        </p:grpSpPr>
        <p:pic>
          <p:nvPicPr>
            <p:cNvPr id="9" name="Picture 8">
              <a:extLst>
                <a:ext uri="{FF2B5EF4-FFF2-40B4-BE49-F238E27FC236}">
                  <a16:creationId xmlns:a16="http://schemas.microsoft.com/office/drawing/2014/main" id="{2B65C2B2-70D0-F2B6-0A65-56F888AAD112}"/>
                </a:ext>
              </a:extLst>
            </p:cNvPr>
            <p:cNvPicPr>
              <a:picLocks noChangeAspect="1"/>
            </p:cNvPicPr>
            <p:nvPr/>
          </p:nvPicPr>
          <p:blipFill>
            <a:blip r:embed="rId3"/>
            <a:stretch>
              <a:fillRect/>
            </a:stretch>
          </p:blipFill>
          <p:spPr>
            <a:xfrm>
              <a:off x="4998778" y="1307943"/>
              <a:ext cx="6851107" cy="3657600"/>
            </a:xfrm>
            <a:prstGeom prst="rect">
              <a:avLst/>
            </a:prstGeom>
          </p:spPr>
        </p:pic>
        <p:pic>
          <p:nvPicPr>
            <p:cNvPr id="11" name="Picture 10">
              <a:extLst>
                <a:ext uri="{FF2B5EF4-FFF2-40B4-BE49-F238E27FC236}">
                  <a16:creationId xmlns:a16="http://schemas.microsoft.com/office/drawing/2014/main" id="{F0FCFA65-0088-8EB6-20C3-4020B17A171F}"/>
                </a:ext>
              </a:extLst>
            </p:cNvPr>
            <p:cNvPicPr>
              <a:picLocks noChangeAspect="1"/>
            </p:cNvPicPr>
            <p:nvPr/>
          </p:nvPicPr>
          <p:blipFill>
            <a:blip r:embed="rId4"/>
            <a:stretch>
              <a:fillRect/>
            </a:stretch>
          </p:blipFill>
          <p:spPr>
            <a:xfrm>
              <a:off x="4998777" y="4965542"/>
              <a:ext cx="4572363" cy="1828945"/>
            </a:xfrm>
            <a:prstGeom prst="rect">
              <a:avLst/>
            </a:prstGeom>
          </p:spPr>
        </p:pic>
        <p:pic>
          <p:nvPicPr>
            <p:cNvPr id="12" name="Picture 11">
              <a:extLst>
                <a:ext uri="{FF2B5EF4-FFF2-40B4-BE49-F238E27FC236}">
                  <a16:creationId xmlns:a16="http://schemas.microsoft.com/office/drawing/2014/main" id="{3A4FA512-917A-7FAC-4AEA-10AF73115D93}"/>
                </a:ext>
              </a:extLst>
            </p:cNvPr>
            <p:cNvPicPr>
              <a:picLocks noChangeAspect="1"/>
            </p:cNvPicPr>
            <p:nvPr/>
          </p:nvPicPr>
          <p:blipFill>
            <a:blip r:embed="rId5"/>
            <a:stretch>
              <a:fillRect/>
            </a:stretch>
          </p:blipFill>
          <p:spPr>
            <a:xfrm>
              <a:off x="9559267" y="4965541"/>
              <a:ext cx="2290618" cy="1828800"/>
            </a:xfrm>
            <a:prstGeom prst="rect">
              <a:avLst/>
            </a:prstGeom>
          </p:spPr>
        </p:pic>
      </p:grpSp>
    </p:spTree>
    <p:extLst>
      <p:ext uri="{BB962C8B-B14F-4D97-AF65-F5344CB8AC3E}">
        <p14:creationId xmlns:p14="http://schemas.microsoft.com/office/powerpoint/2010/main" val="2774752323"/>
      </p:ext>
    </p:extLst>
  </p:cSld>
  <p:clrMapOvr>
    <a:masterClrMapping/>
  </p:clrMapOvr>
  <p:transition advTm="22045">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a:extLst>
              <a:ext uri="{FF2B5EF4-FFF2-40B4-BE49-F238E27FC236}">
                <a16:creationId xmlns:a16="http://schemas.microsoft.com/office/drawing/2014/main" id="{F32570B3-AA3D-DF49-9FEE-EEC00572636D}"/>
              </a:ext>
            </a:extLst>
          </p:cNvPr>
          <p:cNvSpPr>
            <a:spLocks noGrp="1"/>
          </p:cNvSpPr>
          <p:nvPr>
            <p:ph type="sldNum" sz="quarter" idx="12"/>
          </p:nvPr>
        </p:nvSpPr>
        <p:spPr/>
        <p:txBody>
          <a:bodyPr/>
          <a:lstStyle/>
          <a:p>
            <a:fld id="{7691CCDB-B024-8747-B233-CAD1CBC7A901}" type="slidenum">
              <a:rPr lang="en-US" smtClean="0"/>
              <a:pPr/>
              <a:t>7</a:t>
            </a:fld>
            <a:endParaRPr lang="en-US"/>
          </a:p>
        </p:txBody>
      </p:sp>
      <p:sp>
        <p:nvSpPr>
          <p:cNvPr id="13" name="Text Placeholder 2">
            <a:extLst>
              <a:ext uri="{FF2B5EF4-FFF2-40B4-BE49-F238E27FC236}">
                <a16:creationId xmlns:a16="http://schemas.microsoft.com/office/drawing/2014/main" id="{1248E445-8083-DA4C-B291-D7E1CDD8CA63}"/>
              </a:ext>
            </a:extLst>
          </p:cNvPr>
          <p:cNvSpPr>
            <a:spLocks noGrp="1"/>
          </p:cNvSpPr>
          <p:nvPr>
            <p:ph type="body" sz="quarter" idx="14"/>
          </p:nvPr>
        </p:nvSpPr>
        <p:spPr>
          <a:xfrm>
            <a:off x="171449" y="719141"/>
            <a:ext cx="8801100" cy="2649347"/>
          </a:xfrm>
        </p:spPr>
        <p:txBody>
          <a:bodyPr/>
          <a:lstStyle/>
          <a:p>
            <a:pPr marL="285750" indent="-285750" eaLnBrk="1" hangingPunct="1">
              <a:spcBef>
                <a:spcPct val="0"/>
              </a:spcBef>
              <a:spcAft>
                <a:spcPts val="300"/>
              </a:spcAft>
              <a:buFont typeface="Arial" panose="020B0604020202020204" pitchFamily="34" charset="0"/>
              <a:buChar char="•"/>
            </a:pPr>
            <a:r>
              <a:rPr lang="en-US" altLang="en-US" sz="1400" dirty="0">
                <a:latin typeface="Palatino Linotype" panose="02040502050505030304" pitchFamily="18" charset="0"/>
                <a:cs typeface="Arial" panose="020B0604020202020204" pitchFamily="34" charset="0"/>
              </a:rPr>
              <a:t>Our 10</a:t>
            </a:r>
            <a:r>
              <a:rPr lang="en-US" altLang="en-US" sz="1400" baseline="30000" dirty="0">
                <a:latin typeface="Palatino Linotype" panose="02040502050505030304" pitchFamily="18" charset="0"/>
                <a:cs typeface="Arial" panose="020B0604020202020204" pitchFamily="34" charset="0"/>
              </a:rPr>
              <a:t>th</a:t>
            </a:r>
            <a:r>
              <a:rPr lang="en-US" altLang="en-US" sz="1400" dirty="0">
                <a:latin typeface="Palatino Linotype" panose="02040502050505030304" pitchFamily="18" charset="0"/>
                <a:cs typeface="Arial" panose="020B0604020202020204" pitchFamily="34" charset="0"/>
              </a:rPr>
              <a:t> variety of cookies!</a:t>
            </a:r>
            <a:endParaRPr lang="en-US" altLang="en-US" sz="1400" b="1" dirty="0">
              <a:latin typeface="Palatino Linotype" panose="02040502050505030304" pitchFamily="18" charset="0"/>
              <a:cs typeface="Arial" panose="020B0604020202020204" pitchFamily="34" charset="0"/>
            </a:endParaRPr>
          </a:p>
          <a:p>
            <a:pPr marL="285750" indent="-285750" eaLnBrk="1" hangingPunct="1">
              <a:spcBef>
                <a:spcPct val="0"/>
              </a:spcBef>
              <a:spcAft>
                <a:spcPts val="300"/>
              </a:spcAft>
              <a:buFont typeface="Arial" panose="020B0604020202020204" pitchFamily="34" charset="0"/>
              <a:buChar char="•"/>
            </a:pPr>
            <a:r>
              <a:rPr lang="en-US" altLang="en-US" sz="1400" b="1" dirty="0">
                <a:latin typeface="Palatino Linotype" panose="02040502050505030304" pitchFamily="18" charset="0"/>
                <a:cs typeface="Arial" panose="020B0604020202020204" pitchFamily="34" charset="0"/>
              </a:rPr>
              <a:t>A “virtual” package is sold for $6 </a:t>
            </a:r>
          </a:p>
          <a:p>
            <a:pPr marL="285750" indent="-285750" eaLnBrk="1" hangingPunct="1">
              <a:spcBef>
                <a:spcPct val="0"/>
              </a:spcBef>
              <a:spcAft>
                <a:spcPts val="300"/>
              </a:spcAft>
              <a:buFont typeface="Arial" panose="020B0604020202020204" pitchFamily="34" charset="0"/>
              <a:buChar char="•"/>
            </a:pPr>
            <a:r>
              <a:rPr lang="en-US" altLang="en-US" sz="1400" b="1" dirty="0">
                <a:latin typeface="Palatino Linotype" panose="02040502050505030304" pitchFamily="18" charset="0"/>
                <a:cs typeface="Arial" panose="020B0604020202020204" pitchFamily="34" charset="0"/>
              </a:rPr>
              <a:t>GSGLA donates cookies to one of our C4C partners</a:t>
            </a:r>
          </a:p>
          <a:p>
            <a:pPr marL="285750" indent="-285750" eaLnBrk="1" hangingPunct="1">
              <a:spcBef>
                <a:spcPct val="0"/>
              </a:spcBef>
              <a:spcAft>
                <a:spcPts val="300"/>
              </a:spcAft>
              <a:buFont typeface="Arial" panose="020B0604020202020204" pitchFamily="34" charset="0"/>
              <a:buChar char="•"/>
            </a:pPr>
            <a:r>
              <a:rPr lang="en-US" sz="1400" dirty="0">
                <a:latin typeface="Palatino Linotype" panose="02040502050505030304" pitchFamily="18" charset="0"/>
                <a:cs typeface="Arial" panose="020B0604020202020204" pitchFamily="34" charset="0"/>
              </a:rPr>
              <a:t>All girls should try to become comfortable offering C4C to their customers.  </a:t>
            </a:r>
            <a:r>
              <a:rPr lang="en-US" sz="1400" b="1" dirty="0">
                <a:latin typeface="Palatino Linotype" panose="02040502050505030304" pitchFamily="18" charset="0"/>
                <a:cs typeface="Arial" panose="020B0604020202020204" pitchFamily="34" charset="0"/>
              </a:rPr>
              <a:t> </a:t>
            </a:r>
          </a:p>
          <a:p>
            <a:pPr marL="285750" indent="-285750" eaLnBrk="1" hangingPunct="1">
              <a:spcBef>
                <a:spcPct val="0"/>
              </a:spcBef>
              <a:spcAft>
                <a:spcPts val="300"/>
              </a:spcAft>
              <a:buFont typeface="Arial" panose="020B0604020202020204" pitchFamily="34" charset="0"/>
              <a:buChar char="•"/>
            </a:pPr>
            <a:r>
              <a:rPr lang="en-US" altLang="en-US" sz="1400" dirty="0">
                <a:latin typeface="Palatino Linotype" panose="02040502050505030304" pitchFamily="18" charset="0"/>
                <a:cs typeface="Arial" panose="020B0604020202020204" pitchFamily="34" charset="0"/>
              </a:rPr>
              <a:t>Girls can earn special C4C Rewards.</a:t>
            </a:r>
          </a:p>
          <a:p>
            <a:pPr marL="285750" indent="-285750">
              <a:buFont typeface="Arial" panose="020B0604020202020204" pitchFamily="34" charset="0"/>
              <a:buChar char="•"/>
            </a:pPr>
            <a:endParaRPr lang="en-US" dirty="0"/>
          </a:p>
        </p:txBody>
      </p:sp>
      <p:sp>
        <p:nvSpPr>
          <p:cNvPr id="21" name="Footer Placeholder 20">
            <a:extLst>
              <a:ext uri="{FF2B5EF4-FFF2-40B4-BE49-F238E27FC236}">
                <a16:creationId xmlns:a16="http://schemas.microsoft.com/office/drawing/2014/main" id="{33C951C0-F1DC-FB42-B187-61E7B97CFDB4}"/>
              </a:ext>
            </a:extLst>
          </p:cNvPr>
          <p:cNvSpPr>
            <a:spLocks noGrp="1"/>
          </p:cNvSpPr>
          <p:nvPr>
            <p:ph type="ftr" sz="quarter" idx="19"/>
          </p:nvPr>
        </p:nvSpPr>
        <p:spPr/>
        <p:txBody>
          <a:bodyPr/>
          <a:lstStyle/>
          <a:p>
            <a:r>
              <a:rPr lang="en-US"/>
              <a:t>©2021 Girl Scouts of the USA. All Rights Reserved.  Not for public distribution.</a:t>
            </a:r>
          </a:p>
        </p:txBody>
      </p:sp>
      <p:sp>
        <p:nvSpPr>
          <p:cNvPr id="8" name="Title 7">
            <a:extLst>
              <a:ext uri="{FF2B5EF4-FFF2-40B4-BE49-F238E27FC236}">
                <a16:creationId xmlns:a16="http://schemas.microsoft.com/office/drawing/2014/main" id="{E559B67F-BA87-464E-BE91-6452C61C3838}"/>
              </a:ext>
            </a:extLst>
          </p:cNvPr>
          <p:cNvSpPr>
            <a:spLocks noGrp="1"/>
          </p:cNvSpPr>
          <p:nvPr>
            <p:ph type="title"/>
          </p:nvPr>
        </p:nvSpPr>
        <p:spPr>
          <a:noFill/>
          <a:ln w="25399">
            <a:noFill/>
          </a:ln>
        </p:spPr>
        <p:txBody>
          <a:bodyPr vert="horz" wrap="square" lIns="0" tIns="33019" rIns="0" bIns="0" rtlCol="0">
            <a:spAutoFit/>
          </a:bodyPr>
          <a:lstStyle/>
          <a:p>
            <a:pPr marL="78740">
              <a:lnSpc>
                <a:spcPct val="100000"/>
              </a:lnSpc>
              <a:spcBef>
                <a:spcPts val="259"/>
              </a:spcBef>
            </a:pPr>
            <a:r>
              <a:rPr lang="en-US" sz="3600" b="1" i="1">
                <a:solidFill>
                  <a:srgbClr val="000000"/>
                </a:solidFill>
                <a:latin typeface="Palatino Linotype" panose="02040502050505030304" pitchFamily="18" charset="0"/>
                <a:cs typeface="Arial"/>
              </a:rPr>
              <a:t>Cookies for the Community</a:t>
            </a:r>
          </a:p>
        </p:txBody>
      </p:sp>
      <p:pic>
        <p:nvPicPr>
          <p:cNvPr id="7" name="Picture 6" descr="https://www.lafoodbank.org/wp-content/uploads/2015/08/logo1.gif">
            <a:extLst>
              <a:ext uri="{FF2B5EF4-FFF2-40B4-BE49-F238E27FC236}">
                <a16:creationId xmlns:a16="http://schemas.microsoft.com/office/drawing/2014/main" id="{D0ADE914-18B0-4BD6-9EDC-43CD6FDCEC43}"/>
              </a:ext>
            </a:extLst>
          </p:cNvPr>
          <p:cNvPicPr/>
          <p:nvPr/>
        </p:nvPicPr>
        <p:blipFill>
          <a:blip r:embed="rId3"/>
          <a:srcRect/>
          <a:stretch>
            <a:fillRect/>
          </a:stretch>
        </p:blipFill>
        <p:spPr bwMode="auto">
          <a:xfrm>
            <a:off x="320708" y="3343969"/>
            <a:ext cx="1499143" cy="1144226"/>
          </a:xfrm>
          <a:prstGeom prst="rect">
            <a:avLst/>
          </a:prstGeom>
          <a:noFill/>
          <a:ln w="9525">
            <a:noFill/>
            <a:miter lim="800000"/>
            <a:headEnd/>
            <a:tailEnd/>
          </a:ln>
        </p:spPr>
      </p:pic>
      <p:pic>
        <p:nvPicPr>
          <p:cNvPr id="9" name="Picture 8" descr="Image result for bob hope uso at lax logo">
            <a:hlinkClick r:id="rId4"/>
            <a:extLst>
              <a:ext uri="{FF2B5EF4-FFF2-40B4-BE49-F238E27FC236}">
                <a16:creationId xmlns:a16="http://schemas.microsoft.com/office/drawing/2014/main" id="{EACBA9AB-D3E9-47D0-A33A-D981486F59F5}"/>
              </a:ext>
            </a:extLst>
          </p:cNvPr>
          <p:cNvPicPr/>
          <p:nvPr/>
        </p:nvPicPr>
        <p:blipFill rotWithShape="1">
          <a:blip r:embed="rId5"/>
          <a:srcRect b="32661"/>
          <a:stretch/>
        </p:blipFill>
        <p:spPr bwMode="auto">
          <a:xfrm>
            <a:off x="2307384" y="3368488"/>
            <a:ext cx="1643087" cy="924408"/>
          </a:xfrm>
          <a:prstGeom prst="rect">
            <a:avLst/>
          </a:prstGeom>
          <a:noFill/>
          <a:ln w="9525">
            <a:noFill/>
            <a:miter lim="800000"/>
            <a:headEnd/>
            <a:tailEnd/>
          </a:ln>
        </p:spPr>
      </p:pic>
      <p:pic>
        <p:nvPicPr>
          <p:cNvPr id="10" name="Picture 9" descr="Logo, company name&#10;&#10;Description automatically generated">
            <a:extLst>
              <a:ext uri="{FF2B5EF4-FFF2-40B4-BE49-F238E27FC236}">
                <a16:creationId xmlns:a16="http://schemas.microsoft.com/office/drawing/2014/main" id="{DF9361E4-8ABA-4A70-B69E-46DD490EF07E}"/>
              </a:ext>
            </a:extLst>
          </p:cNvPr>
          <p:cNvPicPr>
            <a:picLocks noChangeAspect="1"/>
          </p:cNvPicPr>
          <p:nvPr/>
        </p:nvPicPr>
        <p:blipFill>
          <a:blip r:embed="rId6"/>
          <a:stretch>
            <a:fillRect/>
          </a:stretch>
        </p:blipFill>
        <p:spPr>
          <a:xfrm>
            <a:off x="4508659" y="3368488"/>
            <a:ext cx="2169795" cy="784225"/>
          </a:xfrm>
          <a:prstGeom prst="rect">
            <a:avLst/>
          </a:prstGeom>
        </p:spPr>
      </p:pic>
      <p:pic>
        <p:nvPicPr>
          <p:cNvPr id="12" name="irc_mi" descr="http://bsmok6.tripod.com/images/bsmlogo.gif">
            <a:hlinkClick r:id="rId7"/>
            <a:extLst>
              <a:ext uri="{FF2B5EF4-FFF2-40B4-BE49-F238E27FC236}">
                <a16:creationId xmlns:a16="http://schemas.microsoft.com/office/drawing/2014/main" id="{B1E3EE62-F518-44DA-8151-B49D583FAA28}"/>
              </a:ext>
            </a:extLst>
          </p:cNvPr>
          <p:cNvPicPr/>
          <p:nvPr/>
        </p:nvPicPr>
        <p:blipFill>
          <a:blip r:embed="rId8"/>
          <a:srcRect/>
          <a:stretch>
            <a:fillRect/>
          </a:stretch>
        </p:blipFill>
        <p:spPr bwMode="auto">
          <a:xfrm>
            <a:off x="7236642" y="3234233"/>
            <a:ext cx="1391377" cy="1241927"/>
          </a:xfrm>
          <a:prstGeom prst="rect">
            <a:avLst/>
          </a:prstGeom>
          <a:noFill/>
          <a:ln w="9525">
            <a:noFill/>
            <a:miter lim="800000"/>
            <a:headEnd/>
            <a:tailEnd/>
          </a:ln>
        </p:spPr>
      </p:pic>
    </p:spTree>
    <p:extLst>
      <p:ext uri="{BB962C8B-B14F-4D97-AF65-F5344CB8AC3E}">
        <p14:creationId xmlns:p14="http://schemas.microsoft.com/office/powerpoint/2010/main" val="968849278"/>
      </p:ext>
    </p:extLst>
  </p:cSld>
  <p:clrMapOvr>
    <a:masterClrMapping/>
  </p:clrMapOvr>
  <p:transition advTm="34329">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CDCF5C02-4363-ED48-B044-F218CEC48187}"/>
              </a:ext>
            </a:extLst>
          </p:cNvPr>
          <p:cNvSpPr>
            <a:spLocks noGrp="1"/>
          </p:cNvSpPr>
          <p:nvPr>
            <p:ph type="sldNum" sz="quarter" idx="12"/>
          </p:nvPr>
        </p:nvSpPr>
        <p:spPr/>
        <p:txBody>
          <a:bodyPr/>
          <a:lstStyle/>
          <a:p>
            <a:fld id="{7691CCDB-B024-8747-B233-CAD1CBC7A901}" type="slidenum">
              <a:rPr lang="en-US" smtClean="0"/>
              <a:pPr/>
              <a:t>8</a:t>
            </a:fld>
            <a:endParaRPr lang="en-US"/>
          </a:p>
        </p:txBody>
      </p:sp>
      <p:sp>
        <p:nvSpPr>
          <p:cNvPr id="14" name="Footer Placeholder 13">
            <a:extLst>
              <a:ext uri="{FF2B5EF4-FFF2-40B4-BE49-F238E27FC236}">
                <a16:creationId xmlns:a16="http://schemas.microsoft.com/office/drawing/2014/main" id="{4ED1E86F-043E-F049-905A-8BC3507F58CD}"/>
              </a:ext>
            </a:extLst>
          </p:cNvPr>
          <p:cNvSpPr>
            <a:spLocks noGrp="1"/>
          </p:cNvSpPr>
          <p:nvPr>
            <p:ph type="ftr" sz="quarter" idx="3"/>
          </p:nvPr>
        </p:nvSpPr>
        <p:spPr/>
        <p:txBody>
          <a:bodyPr/>
          <a:lstStyle/>
          <a:p>
            <a:r>
              <a:rPr lang="en-US"/>
              <a:t>©2021 Girl Scouts of the USA. All Rights Reserved.  Not for public distribution.</a:t>
            </a:r>
          </a:p>
        </p:txBody>
      </p:sp>
      <p:pic>
        <p:nvPicPr>
          <p:cNvPr id="7" name="Picture 6" descr="A picture containing shape&#10;&#10;Description automatically generated">
            <a:extLst>
              <a:ext uri="{FF2B5EF4-FFF2-40B4-BE49-F238E27FC236}">
                <a16:creationId xmlns:a16="http://schemas.microsoft.com/office/drawing/2014/main" id="{42ECB44A-0315-40D2-872E-7B3F4A126F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530" y="131110"/>
            <a:ext cx="4840941" cy="4840941"/>
          </a:xfrm>
          <a:prstGeom prst="rect">
            <a:avLst/>
          </a:prstGeom>
        </p:spPr>
      </p:pic>
      <p:sp>
        <p:nvSpPr>
          <p:cNvPr id="8" name="object 4">
            <a:extLst>
              <a:ext uri="{FF2B5EF4-FFF2-40B4-BE49-F238E27FC236}">
                <a16:creationId xmlns:a16="http://schemas.microsoft.com/office/drawing/2014/main" id="{0168DA41-1000-43E2-887F-C7F24C50E41D}"/>
              </a:ext>
            </a:extLst>
          </p:cNvPr>
          <p:cNvSpPr txBox="1"/>
          <p:nvPr/>
        </p:nvSpPr>
        <p:spPr>
          <a:xfrm>
            <a:off x="3492621" y="1829800"/>
            <a:ext cx="3675341" cy="1282864"/>
          </a:xfrm>
          <a:prstGeom prst="rect">
            <a:avLst/>
          </a:prstGeom>
        </p:spPr>
        <p:txBody>
          <a:bodyPr vert="horz" wrap="square" lIns="0" tIns="9664" rIns="0" bIns="0" rtlCol="0">
            <a:spAutoFit/>
          </a:bodyPr>
          <a:lstStyle/>
          <a:p>
            <a:pPr marL="285750" marR="1001859" indent="-171450">
              <a:lnSpc>
                <a:spcPct val="99600"/>
              </a:lnSpc>
              <a:spcBef>
                <a:spcPts val="75"/>
              </a:spcBef>
              <a:buFont typeface="Arial" panose="020B0604020202020204" pitchFamily="34" charset="0"/>
              <a:buChar char="•"/>
            </a:pPr>
            <a:r>
              <a:rPr sz="1588" spc="-3">
                <a:latin typeface="Palatino Linotype" panose="02040502050505030304" pitchFamily="18" charset="0"/>
                <a:cs typeface="Arial" panose="020B0604020202020204" pitchFamily="34" charset="0"/>
              </a:rPr>
              <a:t>Cookie Chair</a:t>
            </a:r>
            <a:endParaRPr lang="en-US" sz="1588" spc="-3">
              <a:latin typeface="Palatino Linotype" panose="02040502050505030304" pitchFamily="18" charset="0"/>
              <a:cs typeface="Arial" panose="020B0604020202020204" pitchFamily="34" charset="0"/>
            </a:endParaRPr>
          </a:p>
          <a:p>
            <a:pPr marL="285750" marR="1001859" indent="-171450">
              <a:lnSpc>
                <a:spcPct val="99600"/>
              </a:lnSpc>
              <a:spcBef>
                <a:spcPts val="75"/>
              </a:spcBef>
              <a:buFont typeface="Arial" panose="020B0604020202020204" pitchFamily="34" charset="0"/>
              <a:buChar char="•"/>
            </a:pPr>
            <a:r>
              <a:rPr sz="1588" spc="3">
                <a:latin typeface="Palatino Linotype" panose="02040502050505030304" pitchFamily="18" charset="0"/>
                <a:cs typeface="Arial" panose="020B0604020202020204" pitchFamily="34" charset="0"/>
              </a:rPr>
              <a:t>Distribu</a:t>
            </a:r>
            <a:r>
              <a:rPr lang="en-US" sz="1588" spc="3">
                <a:latin typeface="Palatino Linotype" panose="02040502050505030304" pitchFamily="18" charset="0"/>
                <a:cs typeface="Arial" panose="020B0604020202020204" pitchFamily="34" charset="0"/>
              </a:rPr>
              <a:t>ti</a:t>
            </a:r>
            <a:r>
              <a:rPr sz="1588" spc="3">
                <a:latin typeface="Palatino Linotype" panose="02040502050505030304" pitchFamily="18" charset="0"/>
                <a:cs typeface="Arial" panose="020B0604020202020204" pitchFamily="34" charset="0"/>
              </a:rPr>
              <a:t>on </a:t>
            </a:r>
            <a:r>
              <a:rPr sz="1588" spc="-3">
                <a:latin typeface="Palatino Linotype" panose="02040502050505030304" pitchFamily="18" charset="0"/>
                <a:cs typeface="Arial" panose="020B0604020202020204" pitchFamily="34" charset="0"/>
              </a:rPr>
              <a:t>Chair</a:t>
            </a:r>
            <a:endParaRPr lang="en-US" sz="1588" spc="-3">
              <a:latin typeface="Palatino Linotype" panose="02040502050505030304" pitchFamily="18" charset="0"/>
              <a:cs typeface="Arial" panose="020B0604020202020204" pitchFamily="34" charset="0"/>
            </a:endParaRPr>
          </a:p>
          <a:p>
            <a:pPr marL="285750" marR="1001859" indent="-171450">
              <a:lnSpc>
                <a:spcPct val="99600"/>
              </a:lnSpc>
              <a:spcBef>
                <a:spcPts val="75"/>
              </a:spcBef>
              <a:buFont typeface="Arial" panose="020B0604020202020204" pitchFamily="34" charset="0"/>
              <a:buChar char="•"/>
            </a:pPr>
            <a:r>
              <a:rPr lang="en-US" sz="1588" spc="-3">
                <a:latin typeface="Palatino Linotype" panose="02040502050505030304" pitchFamily="18" charset="0"/>
                <a:cs typeface="Arial" panose="020B0604020202020204" pitchFamily="34" charset="0"/>
              </a:rPr>
              <a:t>Treasurer</a:t>
            </a:r>
          </a:p>
          <a:p>
            <a:pPr marL="285750" marR="1001859" indent="-171450">
              <a:lnSpc>
                <a:spcPct val="99600"/>
              </a:lnSpc>
              <a:spcBef>
                <a:spcPts val="75"/>
              </a:spcBef>
              <a:buFont typeface="Arial" panose="020B0604020202020204" pitchFamily="34" charset="0"/>
              <a:buChar char="•"/>
            </a:pPr>
            <a:r>
              <a:rPr sz="1588" spc="-3">
                <a:latin typeface="Palatino Linotype" panose="02040502050505030304" pitchFamily="18" charset="0"/>
                <a:cs typeface="Arial" panose="020B0604020202020204" pitchFamily="34" charset="0"/>
              </a:rPr>
              <a:t>Boothing Chair</a:t>
            </a:r>
            <a:endParaRPr lang="en-US" sz="1588" spc="-3">
              <a:latin typeface="Palatino Linotype" panose="02040502050505030304" pitchFamily="18" charset="0"/>
              <a:cs typeface="Arial" panose="020B0604020202020204" pitchFamily="34" charset="0"/>
            </a:endParaRPr>
          </a:p>
          <a:p>
            <a:pPr marL="285750" marR="1001859" indent="-171450">
              <a:lnSpc>
                <a:spcPct val="99600"/>
              </a:lnSpc>
              <a:spcBef>
                <a:spcPts val="75"/>
              </a:spcBef>
              <a:buFont typeface="Arial" panose="020B0604020202020204" pitchFamily="34" charset="0"/>
              <a:buChar char="•"/>
            </a:pPr>
            <a:r>
              <a:rPr lang="en-US" sz="1588" spc="-3">
                <a:latin typeface="Palatino Linotype" panose="02040502050505030304" pitchFamily="18" charset="0"/>
                <a:cs typeface="Arial" panose="020B0604020202020204" pitchFamily="34" charset="0"/>
              </a:rPr>
              <a:t>Rewards Chair</a:t>
            </a:r>
            <a:endParaRPr sz="1588">
              <a:latin typeface="Palatino Linotype" panose="02040502050505030304" pitchFamily="18" charset="0"/>
              <a:cs typeface="Arial" panose="020B0604020202020204" pitchFamily="34" charset="0"/>
            </a:endParaRPr>
          </a:p>
        </p:txBody>
      </p:sp>
      <p:sp>
        <p:nvSpPr>
          <p:cNvPr id="9" name="object 3">
            <a:extLst>
              <a:ext uri="{FF2B5EF4-FFF2-40B4-BE49-F238E27FC236}">
                <a16:creationId xmlns:a16="http://schemas.microsoft.com/office/drawing/2014/main" id="{FBC9A4B5-3643-4775-8082-C4B351B017CE}"/>
              </a:ext>
            </a:extLst>
          </p:cNvPr>
          <p:cNvSpPr txBox="1">
            <a:spLocks/>
          </p:cNvSpPr>
          <p:nvPr/>
        </p:nvSpPr>
        <p:spPr>
          <a:xfrm>
            <a:off x="288024" y="144794"/>
            <a:ext cx="3204597" cy="587339"/>
          </a:xfrm>
          <a:prstGeom prst="rect">
            <a:avLst/>
          </a:prstGeom>
          <a:noFill/>
          <a:ln w="25399">
            <a:noFill/>
          </a:ln>
        </p:spPr>
        <p:txBody>
          <a:bodyPr vert="horz" wrap="square" lIns="0" tIns="33019" rIns="0" bIns="0" rtlCol="0">
            <a:spAutoFit/>
          </a:bodyPr>
          <a:lstStyle>
            <a:defPPr>
              <a:defRPr lang="en-US"/>
            </a:defPPr>
            <a:lvl1pPr marL="78740">
              <a:lnSpc>
                <a:spcPct val="100000"/>
              </a:lnSpc>
              <a:spcBef>
                <a:spcPts val="259"/>
              </a:spcBef>
              <a:buNone/>
              <a:defRPr sz="3600" b="1" i="1">
                <a:solidFill>
                  <a:srgbClr val="000000"/>
                </a:solidFill>
                <a:latin typeface="Palatino Linotype" panose="02040502050505030304" pitchFamily="18" charset="0"/>
                <a:ea typeface="+mj-ea"/>
                <a:cs typeface="Arial"/>
              </a:defRPr>
            </a:lvl1pPr>
          </a:lstStyle>
          <a:p>
            <a:r>
              <a:rPr lang="en-US"/>
              <a:t>Cookie Team</a:t>
            </a:r>
          </a:p>
        </p:txBody>
      </p:sp>
    </p:spTree>
    <p:extLst>
      <p:ext uri="{BB962C8B-B14F-4D97-AF65-F5344CB8AC3E}">
        <p14:creationId xmlns:p14="http://schemas.microsoft.com/office/powerpoint/2010/main" val="2077902432"/>
      </p:ext>
    </p:extLst>
  </p:cSld>
  <p:clrMapOvr>
    <a:masterClrMapping/>
  </p:clrMapOvr>
  <p:transition advTm="36576">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CDCF5C02-4363-ED48-B044-F218CEC48187}"/>
              </a:ext>
            </a:extLst>
          </p:cNvPr>
          <p:cNvSpPr>
            <a:spLocks noGrp="1"/>
          </p:cNvSpPr>
          <p:nvPr>
            <p:ph type="sldNum" sz="quarter" idx="12"/>
          </p:nvPr>
        </p:nvSpPr>
        <p:spPr/>
        <p:txBody>
          <a:bodyPr/>
          <a:lstStyle/>
          <a:p>
            <a:fld id="{7691CCDB-B024-8747-B233-CAD1CBC7A901}" type="slidenum">
              <a:rPr lang="en-US" smtClean="0"/>
              <a:pPr/>
              <a:t>9</a:t>
            </a:fld>
            <a:endParaRPr lang="en-US"/>
          </a:p>
        </p:txBody>
      </p:sp>
      <p:sp>
        <p:nvSpPr>
          <p:cNvPr id="14" name="Footer Placeholder 13">
            <a:extLst>
              <a:ext uri="{FF2B5EF4-FFF2-40B4-BE49-F238E27FC236}">
                <a16:creationId xmlns:a16="http://schemas.microsoft.com/office/drawing/2014/main" id="{4ED1E86F-043E-F049-905A-8BC3507F58CD}"/>
              </a:ext>
            </a:extLst>
          </p:cNvPr>
          <p:cNvSpPr>
            <a:spLocks noGrp="1"/>
          </p:cNvSpPr>
          <p:nvPr>
            <p:ph type="ftr" sz="quarter" idx="3"/>
          </p:nvPr>
        </p:nvSpPr>
        <p:spPr/>
        <p:txBody>
          <a:bodyPr/>
          <a:lstStyle/>
          <a:p>
            <a:r>
              <a:rPr lang="en-US"/>
              <a:t>©2021 Girl Scouts of the USA. All Rights Reserved.  Not for public distribution.</a:t>
            </a:r>
          </a:p>
        </p:txBody>
      </p:sp>
      <p:sp>
        <p:nvSpPr>
          <p:cNvPr id="7" name="object 3">
            <a:extLst>
              <a:ext uri="{FF2B5EF4-FFF2-40B4-BE49-F238E27FC236}">
                <a16:creationId xmlns:a16="http://schemas.microsoft.com/office/drawing/2014/main" id="{02FB5486-DAEE-4DF6-A8E6-42008377D86E}"/>
              </a:ext>
            </a:extLst>
          </p:cNvPr>
          <p:cNvSpPr txBox="1">
            <a:spLocks/>
          </p:cNvSpPr>
          <p:nvPr/>
        </p:nvSpPr>
        <p:spPr>
          <a:xfrm>
            <a:off x="179388" y="171309"/>
            <a:ext cx="7467600" cy="587340"/>
          </a:xfrm>
          <a:prstGeom prst="rect">
            <a:avLst/>
          </a:prstGeom>
          <a:noFill/>
          <a:ln w="25399">
            <a:noFill/>
          </a:ln>
        </p:spPr>
        <p:txBody>
          <a:bodyPr vert="horz" wrap="square" lIns="0" tIns="33020" rIns="0" bIns="0" rtlCol="0">
            <a:sp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marL="78740">
              <a:lnSpc>
                <a:spcPct val="100000"/>
              </a:lnSpc>
              <a:spcBef>
                <a:spcPts val="260"/>
              </a:spcBef>
            </a:pPr>
            <a:r>
              <a:rPr lang="en-US" sz="3600" b="1" i="1" spc="-5">
                <a:solidFill>
                  <a:srgbClr val="000000"/>
                </a:solidFill>
                <a:latin typeface="Palatino Linotype" panose="02040502050505030304" pitchFamily="18" charset="0"/>
                <a:cs typeface="Arial"/>
              </a:rPr>
              <a:t>When </a:t>
            </a:r>
            <a:r>
              <a:rPr lang="en-US" sz="3600" b="1" i="1">
                <a:solidFill>
                  <a:srgbClr val="000000"/>
                </a:solidFill>
                <a:latin typeface="Palatino Linotype" panose="02040502050505030304" pitchFamily="18" charset="0"/>
                <a:cs typeface="Arial"/>
              </a:rPr>
              <a:t>will I get</a:t>
            </a:r>
            <a:r>
              <a:rPr lang="en-US" sz="3600" b="1" i="1" spc="-90">
                <a:solidFill>
                  <a:srgbClr val="000000"/>
                </a:solidFill>
                <a:latin typeface="Palatino Linotype" panose="02040502050505030304" pitchFamily="18" charset="0"/>
                <a:cs typeface="Arial"/>
              </a:rPr>
              <a:t> </a:t>
            </a:r>
            <a:r>
              <a:rPr lang="en-US" sz="3600" b="1" i="1">
                <a:solidFill>
                  <a:srgbClr val="000000"/>
                </a:solidFill>
                <a:latin typeface="Palatino Linotype" panose="02040502050505030304" pitchFamily="18" charset="0"/>
                <a:cs typeface="Arial"/>
              </a:rPr>
              <a:t>cookies?</a:t>
            </a:r>
            <a:endParaRPr lang="en-US" sz="3600" b="1" i="1">
              <a:latin typeface="Palatino Linotype" panose="02040502050505030304" pitchFamily="18" charset="0"/>
              <a:cs typeface="Arial"/>
            </a:endParaRPr>
          </a:p>
        </p:txBody>
      </p:sp>
      <p:sp>
        <p:nvSpPr>
          <p:cNvPr id="8" name="object 4">
            <a:extLst>
              <a:ext uri="{FF2B5EF4-FFF2-40B4-BE49-F238E27FC236}">
                <a16:creationId xmlns:a16="http://schemas.microsoft.com/office/drawing/2014/main" id="{D56FD12E-A5CA-4B68-8913-4F07AD25BF37}"/>
              </a:ext>
            </a:extLst>
          </p:cNvPr>
          <p:cNvSpPr txBox="1"/>
          <p:nvPr/>
        </p:nvSpPr>
        <p:spPr>
          <a:xfrm>
            <a:off x="952500" y="758649"/>
            <a:ext cx="7239000" cy="1664557"/>
          </a:xfrm>
          <a:prstGeom prst="rect">
            <a:avLst/>
          </a:prstGeom>
        </p:spPr>
        <p:txBody>
          <a:bodyPr vert="horz" wrap="square" lIns="0" tIns="27939" rIns="0" bIns="0" rtlCol="0">
            <a:spAutoFit/>
          </a:bodyPr>
          <a:lstStyle/>
          <a:p>
            <a:pPr marL="12700" marR="429259">
              <a:lnSpc>
                <a:spcPts val="2600"/>
              </a:lnSpc>
              <a:spcBef>
                <a:spcPts val="219"/>
              </a:spcBef>
            </a:pPr>
            <a:r>
              <a:rPr sz="1800">
                <a:latin typeface="Palatino Linotype" panose="02040502050505030304" pitchFamily="18" charset="0"/>
                <a:cs typeface="Arial"/>
              </a:rPr>
              <a:t>Cookies will be available </a:t>
            </a:r>
            <a:r>
              <a:rPr sz="1800" spc="-5">
                <a:latin typeface="Palatino Linotype" panose="02040502050505030304" pitchFamily="18" charset="0"/>
                <a:cs typeface="Arial"/>
              </a:rPr>
              <a:t>for </a:t>
            </a:r>
            <a:r>
              <a:rPr sz="1800">
                <a:latin typeface="Palatino Linotype" panose="02040502050505030304" pitchFamily="18" charset="0"/>
                <a:cs typeface="Arial"/>
              </a:rPr>
              <a:t>pick</a:t>
            </a:r>
            <a:r>
              <a:rPr lang="en-US" sz="1800">
                <a:latin typeface="Palatino Linotype" panose="02040502050505030304" pitchFamily="18" charset="0"/>
                <a:cs typeface="Arial"/>
              </a:rPr>
              <a:t> up on January _____, </a:t>
            </a:r>
            <a:r>
              <a:rPr sz="1800" spc="-5">
                <a:latin typeface="Palatino Linotype" panose="02040502050505030304" pitchFamily="18" charset="0"/>
                <a:cs typeface="Arial"/>
              </a:rPr>
              <a:t>at</a:t>
            </a:r>
            <a:r>
              <a:rPr lang="en-US" sz="1800" spc="-5">
                <a:latin typeface="Palatino Linotype" panose="02040502050505030304" pitchFamily="18" charset="0"/>
                <a:cs typeface="Arial"/>
              </a:rPr>
              <a:t> ________________________</a:t>
            </a:r>
            <a:r>
              <a:rPr sz="1800">
                <a:latin typeface="Palatino Linotype" panose="02040502050505030304" pitchFamily="18" charset="0"/>
                <a:cs typeface="Arial"/>
              </a:rPr>
              <a:t>.</a:t>
            </a:r>
            <a:endParaRPr lang="en-US" sz="1800">
              <a:latin typeface="Palatino Linotype" panose="02040502050505030304" pitchFamily="18" charset="0"/>
              <a:cs typeface="Arial"/>
            </a:endParaRPr>
          </a:p>
          <a:p>
            <a:pPr marL="12700" marR="5080">
              <a:lnSpc>
                <a:spcPts val="2600"/>
              </a:lnSpc>
              <a:spcBef>
                <a:spcPts val="100"/>
              </a:spcBef>
            </a:pPr>
            <a:r>
              <a:rPr sz="1800" spc="-5">
                <a:latin typeface="Palatino Linotype" panose="02040502050505030304" pitchFamily="18" charset="0"/>
                <a:cs typeface="Arial"/>
              </a:rPr>
              <a:t>When </a:t>
            </a:r>
            <a:r>
              <a:rPr sz="1800">
                <a:latin typeface="Palatino Linotype" panose="02040502050505030304" pitchFamily="18" charset="0"/>
                <a:cs typeface="Arial"/>
              </a:rPr>
              <a:t>we </a:t>
            </a:r>
            <a:r>
              <a:rPr sz="1800" spc="-5">
                <a:latin typeface="Palatino Linotype" panose="02040502050505030304" pitchFamily="18" charset="0"/>
                <a:cs typeface="Arial"/>
              </a:rPr>
              <a:t>receive </a:t>
            </a:r>
            <a:r>
              <a:rPr sz="1800">
                <a:latin typeface="Palatino Linotype" panose="02040502050505030304" pitchFamily="18" charset="0"/>
                <a:cs typeface="Arial"/>
              </a:rPr>
              <a:t>our </a:t>
            </a:r>
            <a:r>
              <a:rPr sz="1800" spc="-5">
                <a:latin typeface="Palatino Linotype" panose="02040502050505030304" pitchFamily="18" charset="0"/>
                <a:cs typeface="Arial"/>
              </a:rPr>
              <a:t>delivery times</a:t>
            </a:r>
            <a:r>
              <a:rPr lang="en-US" sz="1800" spc="-5">
                <a:latin typeface="Palatino Linotype" panose="02040502050505030304" pitchFamily="18" charset="0"/>
                <a:cs typeface="Arial"/>
              </a:rPr>
              <a:t>, you will be able to </a:t>
            </a:r>
            <a:r>
              <a:rPr sz="1800">
                <a:latin typeface="Palatino Linotype" panose="02040502050505030304" pitchFamily="18" charset="0"/>
                <a:cs typeface="Arial"/>
              </a:rPr>
              <a:t>sign up </a:t>
            </a:r>
            <a:r>
              <a:rPr sz="1800" spc="-5">
                <a:latin typeface="Palatino Linotype" panose="02040502050505030304" pitchFamily="18" charset="0"/>
                <a:cs typeface="Arial"/>
              </a:rPr>
              <a:t>to </a:t>
            </a:r>
            <a:r>
              <a:rPr sz="1800">
                <a:latin typeface="Palatino Linotype" panose="02040502050505030304" pitchFamily="18" charset="0"/>
                <a:cs typeface="Arial"/>
              </a:rPr>
              <a:t>pick</a:t>
            </a:r>
            <a:r>
              <a:rPr lang="en-US" sz="1800">
                <a:latin typeface="Palatino Linotype" panose="02040502050505030304" pitchFamily="18" charset="0"/>
                <a:cs typeface="Arial"/>
              </a:rPr>
              <a:t> </a:t>
            </a:r>
            <a:r>
              <a:rPr sz="1800">
                <a:latin typeface="Palatino Linotype" panose="02040502050505030304" pitchFamily="18" charset="0"/>
                <a:cs typeface="Arial"/>
              </a:rPr>
              <a:t>up your </a:t>
            </a:r>
            <a:r>
              <a:rPr sz="1800" spc="-5">
                <a:latin typeface="Palatino Linotype" panose="02040502050505030304" pitchFamily="18" charset="0"/>
                <a:cs typeface="Arial"/>
              </a:rPr>
              <a:t>initial</a:t>
            </a:r>
            <a:r>
              <a:rPr sz="1800" spc="-10">
                <a:latin typeface="Palatino Linotype" panose="02040502050505030304" pitchFamily="18" charset="0"/>
                <a:cs typeface="Arial"/>
              </a:rPr>
              <a:t> </a:t>
            </a:r>
            <a:r>
              <a:rPr sz="1800" spc="-25">
                <a:latin typeface="Palatino Linotype" panose="02040502050505030304" pitchFamily="18" charset="0"/>
                <a:cs typeface="Arial"/>
              </a:rPr>
              <a:t>order.</a:t>
            </a:r>
            <a:endParaRPr sz="1800">
              <a:latin typeface="Palatino Linotype" panose="02040502050505030304" pitchFamily="18" charset="0"/>
              <a:cs typeface="Arial"/>
            </a:endParaRPr>
          </a:p>
          <a:p>
            <a:pPr>
              <a:lnSpc>
                <a:spcPct val="100000"/>
              </a:lnSpc>
              <a:spcBef>
                <a:spcPts val="55"/>
              </a:spcBef>
            </a:pPr>
            <a:endParaRPr sz="1800">
              <a:latin typeface="Palatino Linotype" panose="02040502050505030304" pitchFamily="18" charset="0"/>
              <a:cs typeface="Times New Roman"/>
            </a:endParaRPr>
          </a:p>
        </p:txBody>
      </p:sp>
      <p:pic>
        <p:nvPicPr>
          <p:cNvPr id="9" name="Picture 8">
            <a:extLst>
              <a:ext uri="{FF2B5EF4-FFF2-40B4-BE49-F238E27FC236}">
                <a16:creationId xmlns:a16="http://schemas.microsoft.com/office/drawing/2014/main" id="{3DACF447-33FF-4C23-8478-8C1FF708E2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436" y="2421080"/>
            <a:ext cx="6340828" cy="2722420"/>
          </a:xfrm>
          <a:prstGeom prst="rect">
            <a:avLst/>
          </a:prstGeom>
        </p:spPr>
      </p:pic>
    </p:spTree>
    <p:extLst>
      <p:ext uri="{BB962C8B-B14F-4D97-AF65-F5344CB8AC3E}">
        <p14:creationId xmlns:p14="http://schemas.microsoft.com/office/powerpoint/2010/main" val="257229472"/>
      </p:ext>
    </p:extLst>
  </p:cSld>
  <p:clrMapOvr>
    <a:masterClrMapping/>
  </p:clrMapOvr>
  <p:transition advTm="29267">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3FDA093A-6EF2-5D4C-982B-2F3FEA3301EC}"/>
              </a:ext>
            </a:extLst>
          </p:cNvPr>
          <p:cNvSpPr>
            <a:spLocks noGrp="1"/>
          </p:cNvSpPr>
          <p:nvPr>
            <p:ph type="sldNum" sz="quarter" idx="12"/>
          </p:nvPr>
        </p:nvSpPr>
        <p:spPr/>
        <p:txBody>
          <a:bodyPr/>
          <a:lstStyle/>
          <a:p>
            <a:fld id="{7691CCDB-B024-8747-B233-CAD1CBC7A901}" type="slidenum">
              <a:rPr lang="en-US" smtClean="0"/>
              <a:pPr/>
              <a:t>10</a:t>
            </a:fld>
            <a:endParaRPr lang="en-US"/>
          </a:p>
        </p:txBody>
      </p:sp>
      <p:sp>
        <p:nvSpPr>
          <p:cNvPr id="14" name="Footer Placeholder 13">
            <a:extLst>
              <a:ext uri="{FF2B5EF4-FFF2-40B4-BE49-F238E27FC236}">
                <a16:creationId xmlns:a16="http://schemas.microsoft.com/office/drawing/2014/main" id="{CFAE4F53-B61C-044F-93B1-237C2B5E6328}"/>
              </a:ext>
            </a:extLst>
          </p:cNvPr>
          <p:cNvSpPr>
            <a:spLocks noGrp="1"/>
          </p:cNvSpPr>
          <p:nvPr>
            <p:ph type="ftr" sz="quarter" idx="3"/>
          </p:nvPr>
        </p:nvSpPr>
        <p:spPr/>
        <p:txBody>
          <a:bodyPr/>
          <a:lstStyle/>
          <a:p>
            <a:r>
              <a:rPr lang="en-US"/>
              <a:t>©2021 Girl Scouts of the USA. All Rights Reserved.  Not for public distribution.</a:t>
            </a:r>
          </a:p>
        </p:txBody>
      </p:sp>
      <p:pic>
        <p:nvPicPr>
          <p:cNvPr id="6" name="Picture 5">
            <a:extLst>
              <a:ext uri="{FF2B5EF4-FFF2-40B4-BE49-F238E27FC236}">
                <a16:creationId xmlns:a16="http://schemas.microsoft.com/office/drawing/2014/main" id="{2A141A87-1891-4C32-9A50-F4299D1CB20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3806" y="-284019"/>
            <a:ext cx="6361546" cy="6361546"/>
          </a:xfrm>
          <a:prstGeom prst="rect">
            <a:avLst/>
          </a:prstGeom>
        </p:spPr>
      </p:pic>
      <p:sp>
        <p:nvSpPr>
          <p:cNvPr id="9" name="object 3">
            <a:extLst>
              <a:ext uri="{FF2B5EF4-FFF2-40B4-BE49-F238E27FC236}">
                <a16:creationId xmlns:a16="http://schemas.microsoft.com/office/drawing/2014/main" id="{43094179-8979-4813-B8AB-3F289063F0AD}"/>
              </a:ext>
            </a:extLst>
          </p:cNvPr>
          <p:cNvSpPr txBox="1"/>
          <p:nvPr/>
        </p:nvSpPr>
        <p:spPr>
          <a:xfrm>
            <a:off x="171449" y="0"/>
            <a:ext cx="6243782" cy="759888"/>
          </a:xfrm>
          <a:prstGeom prst="rect">
            <a:avLst/>
          </a:prstGeom>
          <a:noFill/>
          <a:ln>
            <a:noFill/>
          </a:ln>
        </p:spPr>
        <p:txBody>
          <a:bodyPr vert="horz" wrap="square" lIns="0" tIns="48260" rIns="0" bIns="0" rtlCol="0" anchor="t">
            <a:spAutoFit/>
          </a:bodyPr>
          <a:lstStyle/>
          <a:p>
            <a:pPr marL="498475" marR="5080" indent="-486409" algn="ctr">
              <a:lnSpc>
                <a:spcPts val="6400"/>
              </a:lnSpc>
              <a:spcBef>
                <a:spcPts val="380"/>
              </a:spcBef>
            </a:pPr>
            <a:r>
              <a:rPr sz="2800" b="1" dirty="0">
                <a:latin typeface="Palatino Linotype" panose="02040502050505030304" pitchFamily="18" charset="0"/>
                <a:cs typeface="Arial" panose="020B0604020202020204" pitchFamily="34" charset="0"/>
              </a:rPr>
              <a:t>COOKIE </a:t>
            </a:r>
            <a:r>
              <a:rPr sz="2800" b="1" spc="-5" dirty="0">
                <a:latin typeface="Palatino Linotype" panose="02040502050505030304" pitchFamily="18" charset="0"/>
                <a:cs typeface="Arial" panose="020B0604020202020204" pitchFamily="34" charset="0"/>
              </a:rPr>
              <a:t>GO </a:t>
            </a:r>
            <a:r>
              <a:rPr sz="2800" b="1" dirty="0">
                <a:latin typeface="Palatino Linotype" panose="02040502050505030304" pitchFamily="18" charset="0"/>
                <a:cs typeface="Arial" panose="020B0604020202020204" pitchFamily="34" charset="0"/>
              </a:rPr>
              <a:t>DAY</a:t>
            </a:r>
            <a:r>
              <a:rPr sz="2800" b="1" spc="-95" dirty="0">
                <a:latin typeface="Palatino Linotype" panose="02040502050505030304" pitchFamily="18" charset="0"/>
                <a:cs typeface="Arial" panose="020B0604020202020204" pitchFamily="34" charset="0"/>
              </a:rPr>
              <a:t> </a:t>
            </a:r>
            <a:r>
              <a:rPr sz="2800" b="1" dirty="0">
                <a:latin typeface="Palatino Linotype" panose="02040502050505030304" pitchFamily="18" charset="0"/>
                <a:cs typeface="Arial" panose="020B0604020202020204" pitchFamily="34" charset="0"/>
              </a:rPr>
              <a:t>IS  </a:t>
            </a:r>
            <a:r>
              <a:rPr sz="2800" b="1" spc="-5" dirty="0">
                <a:latin typeface="Palatino Linotype" panose="02040502050505030304" pitchFamily="18" charset="0"/>
                <a:cs typeface="Arial" panose="020B0604020202020204" pitchFamily="34" charset="0"/>
              </a:rPr>
              <a:t>JANUARY</a:t>
            </a:r>
            <a:r>
              <a:rPr sz="2800" b="1" spc="-65" dirty="0">
                <a:latin typeface="Palatino Linotype" panose="02040502050505030304" pitchFamily="18" charset="0"/>
                <a:cs typeface="Arial" panose="020B0604020202020204" pitchFamily="34" charset="0"/>
              </a:rPr>
              <a:t> </a:t>
            </a:r>
            <a:r>
              <a:rPr lang="en-US" sz="2800" b="1" spc="-5" dirty="0">
                <a:latin typeface="Palatino Linotype" panose="02040502050505030304" pitchFamily="18" charset="0"/>
                <a:cs typeface="Arial" panose="020B0604020202020204" pitchFamily="34" charset="0"/>
              </a:rPr>
              <a:t>26!</a:t>
            </a:r>
            <a:endParaRPr sz="2800" dirty="0">
              <a:latin typeface="Palatino Linotype" panose="02040502050505030304" pitchFamily="18" charset="0"/>
              <a:cs typeface="Arial" panose="020B0604020202020204" pitchFamily="34" charset="0"/>
            </a:endParaRPr>
          </a:p>
        </p:txBody>
      </p:sp>
    </p:spTree>
    <p:extLst>
      <p:ext uri="{BB962C8B-B14F-4D97-AF65-F5344CB8AC3E}">
        <p14:creationId xmlns:p14="http://schemas.microsoft.com/office/powerpoint/2010/main" val="3169839201"/>
      </p:ext>
    </p:extLst>
  </p:cSld>
  <p:clrMapOvr>
    <a:masterClrMapping/>
  </p:clrMapOvr>
  <p:transition advTm="17842">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a:extLst>
              <a:ext uri="{FF2B5EF4-FFF2-40B4-BE49-F238E27FC236}">
                <a16:creationId xmlns:a16="http://schemas.microsoft.com/office/drawing/2014/main" id="{F32570B3-AA3D-DF49-9FEE-EEC00572636D}"/>
              </a:ext>
            </a:extLst>
          </p:cNvPr>
          <p:cNvSpPr>
            <a:spLocks noGrp="1"/>
          </p:cNvSpPr>
          <p:nvPr>
            <p:ph type="sldNum" sz="quarter" idx="12"/>
          </p:nvPr>
        </p:nvSpPr>
        <p:spPr/>
        <p:txBody>
          <a:bodyPr/>
          <a:lstStyle/>
          <a:p>
            <a:fld id="{7691CCDB-B024-8747-B233-CAD1CBC7A901}" type="slidenum">
              <a:rPr lang="en-US" smtClean="0"/>
              <a:pPr/>
              <a:t>11</a:t>
            </a:fld>
            <a:endParaRPr lang="en-US"/>
          </a:p>
        </p:txBody>
      </p:sp>
      <p:sp>
        <p:nvSpPr>
          <p:cNvPr id="7" name="Text Placeholder 6">
            <a:extLst>
              <a:ext uri="{FF2B5EF4-FFF2-40B4-BE49-F238E27FC236}">
                <a16:creationId xmlns:a16="http://schemas.microsoft.com/office/drawing/2014/main" id="{CBEF11D7-161E-4F79-8A73-20517DD7FA2C}"/>
              </a:ext>
            </a:extLst>
          </p:cNvPr>
          <p:cNvSpPr txBox="1">
            <a:spLocks noGrp="1" noChangeArrowheads="1"/>
          </p:cNvSpPr>
          <p:nvPr>
            <p:ph type="body" sz="quarter" idx="14"/>
          </p:nvPr>
        </p:nvSpPr>
        <p:spPr bwMode="auto">
          <a:xfrm>
            <a:off x="234951" y="714700"/>
            <a:ext cx="8801100" cy="4342727"/>
          </a:xfrm>
          <a:prstGeom prst="rect">
            <a:avLst/>
          </a:prstGeom>
          <a:noFill/>
          <a:ln>
            <a:noFill/>
          </a:ln>
        </p:spPr>
        <p:txBody>
          <a:bodyPr wrap="square">
            <a:spAutoFit/>
          </a:bodyPr>
          <a:lstStyle>
            <a:lvl1pPr marL="233363" indent="-2333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0"/>
              </a:spcBef>
              <a:spcAft>
                <a:spcPts val="600"/>
              </a:spcAft>
            </a:pPr>
            <a:r>
              <a:rPr lang="en-US" altLang="en-US" sz="1400" dirty="0">
                <a:latin typeface="Palatino Linotype" panose="02040502050505030304" pitchFamily="18" charset="0"/>
                <a:cs typeface="Arial" panose="020B0604020202020204" pitchFamily="34" charset="0"/>
              </a:rPr>
              <a:t>Girl Scouts and adults must follow safety guidelines at all times while selling cookies</a:t>
            </a:r>
          </a:p>
          <a:p>
            <a:pPr eaLnBrk="1" hangingPunct="1">
              <a:spcBef>
                <a:spcPts val="0"/>
              </a:spcBef>
              <a:spcAft>
                <a:spcPts val="600"/>
              </a:spcAft>
            </a:pPr>
            <a:r>
              <a:rPr lang="en-US" altLang="en-US" sz="1400" dirty="0">
                <a:latin typeface="Palatino Linotype" panose="02040502050505030304" pitchFamily="18" charset="0"/>
                <a:cs typeface="Arial" panose="020B0604020202020204" pitchFamily="34" charset="0"/>
              </a:rPr>
              <a:t>Girl Scouts may sell cookies via </a:t>
            </a:r>
            <a:r>
              <a:rPr lang="en-US" altLang="en-US" sz="1400" b="1" dirty="0">
                <a:latin typeface="Palatino Linotype" panose="02040502050505030304" pitchFamily="18" charset="0"/>
                <a:cs typeface="Arial" panose="020B0604020202020204" pitchFamily="34" charset="0"/>
              </a:rPr>
              <a:t>email, text, social media and Digital Cookie</a:t>
            </a:r>
          </a:p>
          <a:p>
            <a:pPr lvl="1" eaLnBrk="1" hangingPunct="1">
              <a:spcBef>
                <a:spcPts val="0"/>
              </a:spcBef>
              <a:spcAft>
                <a:spcPts val="600"/>
              </a:spcAft>
            </a:pPr>
            <a:r>
              <a:rPr lang="en-US" altLang="en-US" sz="1200" dirty="0">
                <a:latin typeface="Palatino Linotype" panose="02040502050505030304" pitchFamily="18" charset="0"/>
                <a:cs typeface="Arial" panose="020B0604020202020204" pitchFamily="34" charset="0"/>
              </a:rPr>
              <a:t>No resale sites like Craigslist, eBay, Facebook Marketplace or Amazon</a:t>
            </a:r>
          </a:p>
          <a:p>
            <a:pPr lvl="1" eaLnBrk="1" hangingPunct="1">
              <a:spcBef>
                <a:spcPts val="0"/>
              </a:spcBef>
              <a:spcAft>
                <a:spcPts val="600"/>
              </a:spcAft>
            </a:pPr>
            <a:r>
              <a:rPr lang="en-US" altLang="en-US" sz="1200" dirty="0">
                <a:latin typeface="Palatino Linotype" panose="02040502050505030304" pitchFamily="18" charset="0"/>
                <a:cs typeface="Arial" panose="020B0604020202020204" pitchFamily="34" charset="0"/>
              </a:rPr>
              <a:t>No paid ads</a:t>
            </a:r>
          </a:p>
          <a:p>
            <a:pPr eaLnBrk="1" hangingPunct="1">
              <a:spcBef>
                <a:spcPts val="0"/>
              </a:spcBef>
              <a:spcAft>
                <a:spcPts val="600"/>
              </a:spcAft>
            </a:pPr>
            <a:r>
              <a:rPr lang="en-US" altLang="en-US" sz="1400" b="1" dirty="0">
                <a:latin typeface="Palatino Linotype" panose="02040502050505030304" pitchFamily="18" charset="0"/>
                <a:cs typeface="Arial" panose="020B0604020202020204" pitchFamily="34" charset="0"/>
              </a:rPr>
              <a:t>Door-to-Door / Residential Walkabouts</a:t>
            </a:r>
          </a:p>
          <a:p>
            <a:pPr lvl="1" eaLnBrk="1" hangingPunct="1">
              <a:spcBef>
                <a:spcPts val="0"/>
              </a:spcBef>
              <a:spcAft>
                <a:spcPts val="600"/>
              </a:spcAft>
            </a:pPr>
            <a:r>
              <a:rPr lang="en-US" altLang="en-US" sz="1200" dirty="0">
                <a:latin typeface="Palatino Linotype" panose="02040502050505030304" pitchFamily="18" charset="0"/>
                <a:cs typeface="Arial" panose="020B0604020202020204" pitchFamily="34" charset="0"/>
              </a:rPr>
              <a:t>Community parks allowed, provided local ordinances permit</a:t>
            </a:r>
          </a:p>
          <a:p>
            <a:pPr eaLnBrk="1" hangingPunct="1">
              <a:spcBef>
                <a:spcPts val="0"/>
              </a:spcBef>
              <a:spcAft>
                <a:spcPts val="600"/>
              </a:spcAft>
            </a:pPr>
            <a:r>
              <a:rPr lang="en-US" altLang="en-US" sz="1400" b="1" dirty="0">
                <a:latin typeface="Palatino Linotype" panose="02040502050505030304" pitchFamily="18" charset="0"/>
                <a:cs typeface="Arial" panose="020B0604020202020204" pitchFamily="34" charset="0"/>
              </a:rPr>
              <a:t>Residential Cookie Stands </a:t>
            </a:r>
          </a:p>
          <a:p>
            <a:pPr lvl="1" eaLnBrk="1" hangingPunct="1">
              <a:spcBef>
                <a:spcPts val="0"/>
              </a:spcBef>
              <a:spcAft>
                <a:spcPts val="600"/>
              </a:spcAft>
            </a:pPr>
            <a:r>
              <a:rPr lang="en-US" altLang="en-US" sz="1200" dirty="0">
                <a:latin typeface="Palatino Linotype" panose="02040502050505030304" pitchFamily="18" charset="0"/>
                <a:cs typeface="Arial" panose="020B0604020202020204" pitchFamily="34" charset="0"/>
              </a:rPr>
              <a:t>At</a:t>
            </a:r>
            <a:r>
              <a:rPr lang="en-US" altLang="en-US" sz="1400" dirty="0">
                <a:latin typeface="Palatino Linotype" panose="02040502050505030304" pitchFamily="18" charset="0"/>
                <a:cs typeface="Arial" panose="020B0604020202020204" pitchFamily="34" charset="0"/>
              </a:rPr>
              <a:t> </a:t>
            </a:r>
            <a:r>
              <a:rPr lang="en-US" altLang="en-US" sz="1200" dirty="0">
                <a:latin typeface="Palatino Linotype" panose="02040502050505030304" pitchFamily="18" charset="0"/>
                <a:cs typeface="Arial" panose="020B0604020202020204" pitchFamily="34" charset="0"/>
              </a:rPr>
              <a:t>the property where the girl or someone she knows resides</a:t>
            </a:r>
          </a:p>
          <a:p>
            <a:pPr lvl="1" eaLnBrk="1" hangingPunct="1">
              <a:spcBef>
                <a:spcPts val="0"/>
              </a:spcBef>
              <a:spcAft>
                <a:spcPts val="600"/>
              </a:spcAft>
            </a:pPr>
            <a:r>
              <a:rPr lang="en-US" altLang="en-US" sz="1200" dirty="0">
                <a:latin typeface="Palatino Linotype" panose="02040502050505030304" pitchFamily="18" charset="0"/>
                <a:cs typeface="Arial" panose="020B0604020202020204" pitchFamily="34" charset="0"/>
              </a:rPr>
              <a:t>Starting on Go Day (Jan. 26)</a:t>
            </a:r>
          </a:p>
          <a:p>
            <a:pPr eaLnBrk="1" hangingPunct="1">
              <a:spcBef>
                <a:spcPts val="0"/>
              </a:spcBef>
              <a:spcAft>
                <a:spcPts val="600"/>
              </a:spcAft>
            </a:pPr>
            <a:r>
              <a:rPr lang="en-US" altLang="en-US" sz="1400" b="1" dirty="0">
                <a:latin typeface="Palatino Linotype" panose="02040502050505030304" pitchFamily="18" charset="0"/>
                <a:cs typeface="Arial" panose="020B0604020202020204" pitchFamily="34" charset="0"/>
              </a:rPr>
              <a:t>Booths</a:t>
            </a:r>
          </a:p>
          <a:p>
            <a:pPr lvl="1" eaLnBrk="1" hangingPunct="1">
              <a:spcBef>
                <a:spcPts val="0"/>
              </a:spcBef>
              <a:spcAft>
                <a:spcPts val="600"/>
              </a:spcAft>
            </a:pPr>
            <a:r>
              <a:rPr lang="en-US" altLang="en-US" sz="1200" dirty="0">
                <a:latin typeface="Palatino Linotype" panose="02040502050505030304" pitchFamily="18" charset="0"/>
                <a:cs typeface="Arial" panose="020B0604020202020204" pitchFamily="34" charset="0"/>
              </a:rPr>
              <a:t>Storefront or drive-through</a:t>
            </a:r>
          </a:p>
          <a:p>
            <a:pPr lvl="1" eaLnBrk="1" hangingPunct="1">
              <a:spcBef>
                <a:spcPts val="0"/>
              </a:spcBef>
              <a:spcAft>
                <a:spcPts val="600"/>
              </a:spcAft>
            </a:pPr>
            <a:r>
              <a:rPr lang="en-US" altLang="en-US" sz="1200" dirty="0">
                <a:latin typeface="Palatino Linotype" panose="02040502050505030304" pitchFamily="18" charset="0"/>
                <a:cs typeface="Arial" panose="020B0604020202020204" pitchFamily="34" charset="0"/>
              </a:rPr>
              <a:t>Adult ratios must be followed</a:t>
            </a:r>
          </a:p>
          <a:p>
            <a:pPr eaLnBrk="1" hangingPunct="1">
              <a:spcBef>
                <a:spcPts val="0"/>
              </a:spcBef>
              <a:spcAft>
                <a:spcPts val="600"/>
              </a:spcAft>
            </a:pPr>
            <a:r>
              <a:rPr lang="en-US" altLang="en-US" sz="1400" b="1" dirty="0">
                <a:latin typeface="Palatino Linotype" panose="02040502050505030304" pitchFamily="18" charset="0"/>
                <a:cs typeface="Arial" panose="020B0604020202020204" pitchFamily="34" charset="0"/>
              </a:rPr>
              <a:t>Workplace (virtual or in person)</a:t>
            </a:r>
          </a:p>
          <a:p>
            <a:pPr lvl="1" eaLnBrk="1" hangingPunct="1">
              <a:spcBef>
                <a:spcPts val="0"/>
              </a:spcBef>
              <a:spcAft>
                <a:spcPts val="600"/>
              </a:spcAft>
            </a:pPr>
            <a:r>
              <a:rPr lang="en-US" altLang="en-US" sz="1200" dirty="0">
                <a:latin typeface="Palatino Linotype" panose="02040502050505030304" pitchFamily="18" charset="0"/>
                <a:cs typeface="Arial" panose="020B0604020202020204" pitchFamily="34" charset="0"/>
              </a:rPr>
              <a:t>To employees only, not the business’ customers</a:t>
            </a:r>
          </a:p>
          <a:p>
            <a:pPr lvl="1" eaLnBrk="1" hangingPunct="1">
              <a:spcBef>
                <a:spcPts val="0"/>
              </a:spcBef>
              <a:spcAft>
                <a:spcPts val="600"/>
              </a:spcAft>
            </a:pPr>
            <a:r>
              <a:rPr lang="en-US" altLang="en-US" sz="1200" dirty="0">
                <a:latin typeface="Palatino Linotype" panose="02040502050505030304" pitchFamily="18" charset="0"/>
                <a:cs typeface="Arial" panose="020B0604020202020204" pitchFamily="34" charset="0"/>
              </a:rPr>
              <a:t>Girl must post a message to employees</a:t>
            </a:r>
          </a:p>
          <a:p>
            <a:pPr lvl="1" eaLnBrk="1" hangingPunct="1">
              <a:spcBef>
                <a:spcPts val="0"/>
              </a:spcBef>
              <a:spcAft>
                <a:spcPts val="600"/>
              </a:spcAft>
            </a:pPr>
            <a:r>
              <a:rPr lang="en-US" altLang="en-US" sz="1200" dirty="0">
                <a:latin typeface="Palatino Linotype" panose="02040502050505030304" pitchFamily="18" charset="0"/>
                <a:cs typeface="Arial" panose="020B0604020202020204" pitchFamily="34" charset="0"/>
              </a:rPr>
              <a:t>Businesses cannot sell cookies, i.e. no cookies on the counter visible to customers</a:t>
            </a:r>
            <a:endParaRPr lang="en-US" altLang="en-US" sz="1200" b="1" dirty="0">
              <a:latin typeface="Palatino Linotype" panose="02040502050505030304" pitchFamily="18" charset="0"/>
              <a:cs typeface="Arial" panose="020B0604020202020204" pitchFamily="34" charset="0"/>
            </a:endParaRPr>
          </a:p>
          <a:p>
            <a:pPr lvl="1" eaLnBrk="1" hangingPunct="1">
              <a:spcBef>
                <a:spcPts val="0"/>
              </a:spcBef>
              <a:spcAft>
                <a:spcPts val="600"/>
              </a:spcAft>
            </a:pPr>
            <a:endParaRPr lang="en-US" altLang="en-US" sz="1200" dirty="0">
              <a:latin typeface="Palatino Linotype" panose="02040502050505030304" pitchFamily="18" charset="0"/>
              <a:cs typeface="Arial" panose="020B0604020202020204" pitchFamily="34" charset="0"/>
            </a:endParaRPr>
          </a:p>
        </p:txBody>
      </p:sp>
      <p:sp>
        <p:nvSpPr>
          <p:cNvPr id="21" name="Footer Placeholder 20">
            <a:extLst>
              <a:ext uri="{FF2B5EF4-FFF2-40B4-BE49-F238E27FC236}">
                <a16:creationId xmlns:a16="http://schemas.microsoft.com/office/drawing/2014/main" id="{33C951C0-F1DC-FB42-B187-61E7B97CFDB4}"/>
              </a:ext>
            </a:extLst>
          </p:cNvPr>
          <p:cNvSpPr>
            <a:spLocks noGrp="1"/>
          </p:cNvSpPr>
          <p:nvPr>
            <p:ph type="ftr" sz="quarter" idx="19"/>
          </p:nvPr>
        </p:nvSpPr>
        <p:spPr/>
        <p:txBody>
          <a:bodyPr/>
          <a:lstStyle/>
          <a:p>
            <a:r>
              <a:rPr lang="en-US"/>
              <a:t>©2021 Girl Scouts of the USA. All Rights Reserved.  Not for public distribution.</a:t>
            </a:r>
          </a:p>
        </p:txBody>
      </p:sp>
      <p:sp>
        <p:nvSpPr>
          <p:cNvPr id="8" name="Title 7">
            <a:extLst>
              <a:ext uri="{FF2B5EF4-FFF2-40B4-BE49-F238E27FC236}">
                <a16:creationId xmlns:a16="http://schemas.microsoft.com/office/drawing/2014/main" id="{E559B67F-BA87-464E-BE91-6452C61C3838}"/>
              </a:ext>
            </a:extLst>
          </p:cNvPr>
          <p:cNvSpPr>
            <a:spLocks noGrp="1"/>
          </p:cNvSpPr>
          <p:nvPr>
            <p:ph type="title"/>
          </p:nvPr>
        </p:nvSpPr>
        <p:spPr>
          <a:noFill/>
          <a:ln w="25399">
            <a:noFill/>
          </a:ln>
        </p:spPr>
        <p:txBody>
          <a:bodyPr vert="horz" wrap="square" lIns="0" tIns="33019" rIns="0" bIns="0" rtlCol="0">
            <a:spAutoFit/>
          </a:bodyPr>
          <a:lstStyle/>
          <a:p>
            <a:pPr marL="78740">
              <a:lnSpc>
                <a:spcPct val="100000"/>
              </a:lnSpc>
              <a:spcBef>
                <a:spcPts val="259"/>
              </a:spcBef>
            </a:pPr>
            <a:r>
              <a:rPr lang="en-US" sz="3600" b="1" i="1">
                <a:solidFill>
                  <a:srgbClr val="000000"/>
                </a:solidFill>
                <a:latin typeface="Palatino Linotype" panose="02040502050505030304" pitchFamily="18" charset="0"/>
                <a:cs typeface="Arial"/>
              </a:rPr>
              <a:t>Selling Cookies</a:t>
            </a:r>
          </a:p>
        </p:txBody>
      </p:sp>
    </p:spTree>
    <p:extLst>
      <p:ext uri="{BB962C8B-B14F-4D97-AF65-F5344CB8AC3E}">
        <p14:creationId xmlns:p14="http://schemas.microsoft.com/office/powerpoint/2010/main" val="1272086413"/>
      </p:ext>
    </p:extLst>
  </p:cSld>
  <p:clrMapOvr>
    <a:masterClrMapping/>
  </p:clrMapOvr>
  <p:transition advTm="74615">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a:extLst>
              <a:ext uri="{FF2B5EF4-FFF2-40B4-BE49-F238E27FC236}">
                <a16:creationId xmlns:a16="http://schemas.microsoft.com/office/drawing/2014/main" id="{F32570B3-AA3D-DF49-9FEE-EEC00572636D}"/>
              </a:ext>
            </a:extLst>
          </p:cNvPr>
          <p:cNvSpPr>
            <a:spLocks noGrp="1"/>
          </p:cNvSpPr>
          <p:nvPr>
            <p:ph type="sldNum" sz="quarter" idx="12"/>
          </p:nvPr>
        </p:nvSpPr>
        <p:spPr/>
        <p:txBody>
          <a:bodyPr/>
          <a:lstStyle/>
          <a:p>
            <a:fld id="{7691CCDB-B024-8747-B233-CAD1CBC7A901}" type="slidenum">
              <a:rPr lang="en-US" smtClean="0"/>
              <a:pPr/>
              <a:t>12</a:t>
            </a:fld>
            <a:endParaRPr lang="en-US"/>
          </a:p>
        </p:txBody>
      </p:sp>
      <p:sp>
        <p:nvSpPr>
          <p:cNvPr id="7" name="Text Placeholder 6">
            <a:extLst>
              <a:ext uri="{FF2B5EF4-FFF2-40B4-BE49-F238E27FC236}">
                <a16:creationId xmlns:a16="http://schemas.microsoft.com/office/drawing/2014/main" id="{C2792216-7CBB-4442-B567-71A881172CE0}"/>
              </a:ext>
            </a:extLst>
          </p:cNvPr>
          <p:cNvSpPr txBox="1">
            <a:spLocks noGrp="1" noChangeArrowheads="1"/>
          </p:cNvSpPr>
          <p:nvPr>
            <p:ph type="body" sz="quarter" idx="14"/>
          </p:nvPr>
        </p:nvSpPr>
        <p:spPr bwMode="auto">
          <a:xfrm>
            <a:off x="190500" y="796616"/>
            <a:ext cx="8801100" cy="2769989"/>
          </a:xfrm>
          <a:prstGeom prst="rect">
            <a:avLst/>
          </a:prstGeom>
          <a:noFill/>
          <a:ln>
            <a:noFill/>
          </a:ln>
        </p:spPr>
        <p:txBody>
          <a:bodyPr wrap="square">
            <a:spAutoFit/>
          </a:bodyPr>
          <a:lstStyle>
            <a:lvl1pPr marL="233363" indent="-2333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0"/>
              </a:spcBef>
              <a:spcAft>
                <a:spcPts val="600"/>
              </a:spcAft>
            </a:pPr>
            <a:r>
              <a:rPr lang="en-US" altLang="en-US" sz="1600" dirty="0">
                <a:latin typeface="Palatino Linotype" panose="02040502050505030304" pitchFamily="18" charset="0"/>
                <a:cs typeface="Arial" panose="020B0604020202020204" pitchFamily="34" charset="0"/>
              </a:rPr>
              <a:t>Digital Cookie opens January 14, 2025—almost two weeks before Go Day.</a:t>
            </a:r>
          </a:p>
          <a:p>
            <a:pPr eaLnBrk="1" hangingPunct="1">
              <a:spcBef>
                <a:spcPts val="0"/>
              </a:spcBef>
              <a:spcAft>
                <a:spcPts val="600"/>
              </a:spcAft>
            </a:pPr>
            <a:r>
              <a:rPr lang="en-US" altLang="en-US" sz="1600" dirty="0">
                <a:latin typeface="Palatino Linotype" panose="02040502050505030304" pitchFamily="18" charset="0"/>
                <a:cs typeface="Arial" panose="020B0604020202020204" pitchFamily="34" charset="0"/>
                <a:hlinkClick r:id="rId3"/>
              </a:rPr>
              <a:t>https://gsdigitalcookie.com/gsgla</a:t>
            </a:r>
            <a:endParaRPr lang="en-US" altLang="en-US" sz="1600" dirty="0">
              <a:latin typeface="Palatino Linotype" panose="02040502050505030304" pitchFamily="18" charset="0"/>
              <a:cs typeface="Arial" panose="020B0604020202020204" pitchFamily="34" charset="0"/>
            </a:endParaRPr>
          </a:p>
          <a:p>
            <a:pPr eaLnBrk="1" hangingPunct="1">
              <a:spcBef>
                <a:spcPts val="0"/>
              </a:spcBef>
              <a:spcAft>
                <a:spcPts val="600"/>
              </a:spcAft>
            </a:pPr>
            <a:r>
              <a:rPr lang="en-US" altLang="en-US" sz="1600" dirty="0">
                <a:latin typeface="Palatino Linotype" panose="02040502050505030304" pitchFamily="18" charset="0"/>
                <a:cs typeface="Arial" panose="020B0604020202020204" pitchFamily="34" charset="0"/>
              </a:rPr>
              <a:t>Parents/caregivers receive a login email and set up their Girl Scout’s account. </a:t>
            </a:r>
          </a:p>
          <a:p>
            <a:pPr eaLnBrk="1" hangingPunct="1">
              <a:spcBef>
                <a:spcPts val="0"/>
              </a:spcBef>
              <a:spcAft>
                <a:spcPts val="600"/>
              </a:spcAft>
            </a:pPr>
            <a:r>
              <a:rPr lang="en-US" altLang="en-US" sz="1600" dirty="0">
                <a:latin typeface="Palatino Linotype" panose="02040502050505030304" pitchFamily="18" charset="0"/>
                <a:cs typeface="Arial" panose="020B0604020202020204" pitchFamily="34" charset="0"/>
              </a:rPr>
              <a:t>Girl Scouts send emails to family, friends, and customers through the Digital Cookie platform.</a:t>
            </a:r>
          </a:p>
          <a:p>
            <a:pPr eaLnBrk="1" hangingPunct="1">
              <a:spcBef>
                <a:spcPts val="0"/>
              </a:spcBef>
              <a:spcAft>
                <a:spcPts val="600"/>
              </a:spcAft>
            </a:pPr>
            <a:r>
              <a:rPr lang="en-US" altLang="en-US" sz="1600" dirty="0">
                <a:latin typeface="Palatino Linotype" panose="02040502050505030304" pitchFamily="18" charset="0"/>
                <a:cs typeface="Arial" panose="020B0604020202020204" pitchFamily="34" charset="0"/>
              </a:rPr>
              <a:t>Girl Scouts and parents/caregivers may post links to the girl’s storefront on social media – public posts allowed.</a:t>
            </a:r>
          </a:p>
          <a:p>
            <a:pPr eaLnBrk="1" hangingPunct="1">
              <a:spcBef>
                <a:spcPts val="0"/>
              </a:spcBef>
              <a:spcAft>
                <a:spcPts val="600"/>
              </a:spcAft>
            </a:pPr>
            <a:r>
              <a:rPr lang="en-US" altLang="en-US" sz="1600" dirty="0">
                <a:latin typeface="Palatino Linotype" panose="02040502050505030304" pitchFamily="18" charset="0"/>
                <a:cs typeface="Arial" panose="020B0604020202020204" pitchFamily="34" charset="0"/>
              </a:rPr>
              <a:t>Customers purchase cookies with a credit card for girl delivery, direct shipment or C4C.</a:t>
            </a:r>
          </a:p>
          <a:p>
            <a:pPr eaLnBrk="1" hangingPunct="1">
              <a:spcBef>
                <a:spcPts val="0"/>
              </a:spcBef>
              <a:spcAft>
                <a:spcPts val="600"/>
              </a:spcAft>
            </a:pPr>
            <a:r>
              <a:rPr lang="en-US" sz="1600" dirty="0">
                <a:effectLst/>
                <a:latin typeface="Palatino Linotype" panose="02040502050505030304" pitchFamily="18" charset="0"/>
                <a:ea typeface="Calibri" panose="020F0502020204030204" pitchFamily="34" charset="0"/>
              </a:rPr>
              <a:t>Girls are automatically credited for the packages sold and the troop receives payment to their troop bank account.</a:t>
            </a:r>
            <a:endParaRPr lang="en-US" altLang="en-US" sz="1600" dirty="0">
              <a:latin typeface="Palatino Linotype" panose="02040502050505030304" pitchFamily="18" charset="0"/>
              <a:cs typeface="Arial" panose="020B0604020202020204" pitchFamily="34" charset="0"/>
            </a:endParaRPr>
          </a:p>
        </p:txBody>
      </p:sp>
      <p:sp>
        <p:nvSpPr>
          <p:cNvPr id="21" name="Footer Placeholder 20">
            <a:extLst>
              <a:ext uri="{FF2B5EF4-FFF2-40B4-BE49-F238E27FC236}">
                <a16:creationId xmlns:a16="http://schemas.microsoft.com/office/drawing/2014/main" id="{33C951C0-F1DC-FB42-B187-61E7B97CFDB4}"/>
              </a:ext>
            </a:extLst>
          </p:cNvPr>
          <p:cNvSpPr>
            <a:spLocks noGrp="1"/>
          </p:cNvSpPr>
          <p:nvPr>
            <p:ph type="ftr" sz="quarter" idx="19"/>
          </p:nvPr>
        </p:nvSpPr>
        <p:spPr/>
        <p:txBody>
          <a:bodyPr/>
          <a:lstStyle/>
          <a:p>
            <a:r>
              <a:rPr lang="en-US"/>
              <a:t>©2021 Girl Scouts of the USA. All Rights Reserved.  Not for public distribution.</a:t>
            </a:r>
          </a:p>
        </p:txBody>
      </p:sp>
      <p:sp>
        <p:nvSpPr>
          <p:cNvPr id="8" name="Title 7">
            <a:extLst>
              <a:ext uri="{FF2B5EF4-FFF2-40B4-BE49-F238E27FC236}">
                <a16:creationId xmlns:a16="http://schemas.microsoft.com/office/drawing/2014/main" id="{E559B67F-BA87-464E-BE91-6452C61C3838}"/>
              </a:ext>
            </a:extLst>
          </p:cNvPr>
          <p:cNvSpPr>
            <a:spLocks noGrp="1"/>
          </p:cNvSpPr>
          <p:nvPr>
            <p:ph type="title"/>
          </p:nvPr>
        </p:nvSpPr>
        <p:spPr>
          <a:noFill/>
          <a:ln w="25399">
            <a:noFill/>
          </a:ln>
        </p:spPr>
        <p:txBody>
          <a:bodyPr vert="horz" wrap="square" lIns="0" tIns="33019" rIns="0" bIns="0" rtlCol="0">
            <a:spAutoFit/>
          </a:bodyPr>
          <a:lstStyle/>
          <a:p>
            <a:pPr marL="78740">
              <a:lnSpc>
                <a:spcPct val="100000"/>
              </a:lnSpc>
              <a:spcBef>
                <a:spcPts val="259"/>
              </a:spcBef>
            </a:pPr>
            <a:r>
              <a:rPr lang="en-US" sz="3600" b="1" i="1" dirty="0">
                <a:solidFill>
                  <a:srgbClr val="000000"/>
                </a:solidFill>
                <a:latin typeface="Palatino Linotype" panose="02040502050505030304" pitchFamily="18" charset="0"/>
                <a:cs typeface="Arial"/>
              </a:rPr>
              <a:t>Digital Cookie</a:t>
            </a:r>
          </a:p>
        </p:txBody>
      </p:sp>
    </p:spTree>
    <p:extLst>
      <p:ext uri="{BB962C8B-B14F-4D97-AF65-F5344CB8AC3E}">
        <p14:creationId xmlns:p14="http://schemas.microsoft.com/office/powerpoint/2010/main" val="851867531"/>
      </p:ext>
    </p:extLst>
  </p:cSld>
  <p:clrMapOvr>
    <a:masterClrMapping/>
  </p:clrMapOvr>
  <p:transition advTm="56434">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a:extLst>
              <a:ext uri="{FF2B5EF4-FFF2-40B4-BE49-F238E27FC236}">
                <a16:creationId xmlns:a16="http://schemas.microsoft.com/office/drawing/2014/main" id="{F32570B3-AA3D-DF49-9FEE-EEC00572636D}"/>
              </a:ext>
            </a:extLst>
          </p:cNvPr>
          <p:cNvSpPr>
            <a:spLocks noGrp="1"/>
          </p:cNvSpPr>
          <p:nvPr>
            <p:ph type="sldNum" sz="quarter" idx="12"/>
          </p:nvPr>
        </p:nvSpPr>
        <p:spPr/>
        <p:txBody>
          <a:bodyPr/>
          <a:lstStyle/>
          <a:p>
            <a:fld id="{7691CCDB-B024-8747-B233-CAD1CBC7A901}" type="slidenum">
              <a:rPr lang="en-US" smtClean="0"/>
              <a:pPr/>
              <a:t>13</a:t>
            </a:fld>
            <a:endParaRPr lang="en-US" dirty="0"/>
          </a:p>
        </p:txBody>
      </p:sp>
      <p:sp>
        <p:nvSpPr>
          <p:cNvPr id="10" name="Content Placeholder 2">
            <a:extLst>
              <a:ext uri="{FF2B5EF4-FFF2-40B4-BE49-F238E27FC236}">
                <a16:creationId xmlns:a16="http://schemas.microsoft.com/office/drawing/2014/main" id="{D09A59E5-9F7D-4CD9-B8F8-595C64170BC9}"/>
              </a:ext>
            </a:extLst>
          </p:cNvPr>
          <p:cNvSpPr txBox="1">
            <a:spLocks noGrp="1"/>
          </p:cNvSpPr>
          <p:nvPr>
            <p:ph type="body" sz="quarter" idx="14"/>
          </p:nvPr>
        </p:nvSpPr>
        <p:spPr bwMode="auto">
          <a:xfrm>
            <a:off x="220710" y="754902"/>
            <a:ext cx="5165017" cy="2649538"/>
          </a:xfrm>
          <a:prstGeom prst="rect">
            <a:avLst/>
          </a:prstGeom>
          <a:noFill/>
          <a:ln>
            <a:noFill/>
          </a:ln>
        </p:spPr>
        <p:txBody>
          <a:bodyPr>
            <a:normAutofit/>
          </a:bodyPr>
          <a:lstStyle>
            <a:lvl1pPr marL="228600" indent="-2286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r>
              <a:rPr lang="en-US" altLang="en-US" sz="1800" dirty="0">
                <a:latin typeface="Palatino Linotype" panose="02040502050505030304" pitchFamily="18" charset="0"/>
                <a:cs typeface="Arial" panose="020B0604020202020204" pitchFamily="34" charset="0"/>
              </a:rPr>
              <a:t>Girls receive before Jan. 14.</a:t>
            </a:r>
          </a:p>
          <a:p>
            <a:pPr eaLnBrk="1" hangingPunct="1"/>
            <a:r>
              <a:rPr lang="en-US" altLang="en-US" sz="1800" dirty="0">
                <a:latin typeface="Palatino Linotype" panose="02040502050505030304" pitchFamily="18" charset="0"/>
                <a:cs typeface="Arial" panose="020B0604020202020204" pitchFamily="34" charset="0"/>
              </a:rPr>
              <a:t>Contains pricing, cookie types and nutrition facts.</a:t>
            </a:r>
          </a:p>
          <a:p>
            <a:pPr eaLnBrk="1" hangingPunct="1"/>
            <a:r>
              <a:rPr lang="en-US" altLang="en-US" sz="1800" dirty="0">
                <a:latin typeface="Palatino Linotype" panose="02040502050505030304" pitchFamily="18" charset="0"/>
                <a:cs typeface="Arial" panose="020B0604020202020204" pitchFamily="34" charset="0"/>
              </a:rPr>
              <a:t>Rewards displayed on the back</a:t>
            </a:r>
          </a:p>
        </p:txBody>
      </p:sp>
      <p:sp>
        <p:nvSpPr>
          <p:cNvPr id="21" name="Footer Placeholder 20">
            <a:extLst>
              <a:ext uri="{FF2B5EF4-FFF2-40B4-BE49-F238E27FC236}">
                <a16:creationId xmlns:a16="http://schemas.microsoft.com/office/drawing/2014/main" id="{33C951C0-F1DC-FB42-B187-61E7B97CFDB4}"/>
              </a:ext>
            </a:extLst>
          </p:cNvPr>
          <p:cNvSpPr>
            <a:spLocks noGrp="1"/>
          </p:cNvSpPr>
          <p:nvPr>
            <p:ph type="ftr" sz="quarter" idx="19"/>
          </p:nvPr>
        </p:nvSpPr>
        <p:spPr/>
        <p:txBody>
          <a:bodyPr/>
          <a:lstStyle/>
          <a:p>
            <a:r>
              <a:rPr lang="en-US"/>
              <a:t>©2021 Girl Scouts of the USA. All Rights Reserved.  Not for public distribution.</a:t>
            </a:r>
          </a:p>
        </p:txBody>
      </p:sp>
      <p:sp>
        <p:nvSpPr>
          <p:cNvPr id="8" name="Title 7">
            <a:extLst>
              <a:ext uri="{FF2B5EF4-FFF2-40B4-BE49-F238E27FC236}">
                <a16:creationId xmlns:a16="http://schemas.microsoft.com/office/drawing/2014/main" id="{E559B67F-BA87-464E-BE91-6452C61C3838}"/>
              </a:ext>
            </a:extLst>
          </p:cNvPr>
          <p:cNvSpPr>
            <a:spLocks noGrp="1"/>
          </p:cNvSpPr>
          <p:nvPr>
            <p:ph type="title"/>
          </p:nvPr>
        </p:nvSpPr>
        <p:spPr/>
        <p:txBody>
          <a:bodyPr>
            <a:normAutofit fontScale="90000"/>
          </a:bodyPr>
          <a:lstStyle/>
          <a:p>
            <a:r>
              <a:rPr lang="en-US" sz="4000" b="1" i="1" dirty="0">
                <a:solidFill>
                  <a:srgbClr val="000000"/>
                </a:solidFill>
                <a:latin typeface="Palatino Linotype" panose="02040502050505030304" pitchFamily="18" charset="0"/>
                <a:cs typeface="Arial"/>
              </a:rPr>
              <a:t>Order</a:t>
            </a:r>
            <a:r>
              <a:rPr lang="en-US" b="1" dirty="0"/>
              <a:t> </a:t>
            </a:r>
            <a:r>
              <a:rPr lang="en-US" sz="4000" b="1" i="1" dirty="0">
                <a:solidFill>
                  <a:srgbClr val="000000"/>
                </a:solidFill>
                <a:latin typeface="Palatino Linotype" panose="02040502050505030304" pitchFamily="18" charset="0"/>
                <a:cs typeface="Arial"/>
              </a:rPr>
              <a:t>Card</a:t>
            </a:r>
          </a:p>
        </p:txBody>
      </p:sp>
      <p:pic>
        <p:nvPicPr>
          <p:cNvPr id="3" name="Picture 2">
            <a:extLst>
              <a:ext uri="{FF2B5EF4-FFF2-40B4-BE49-F238E27FC236}">
                <a16:creationId xmlns:a16="http://schemas.microsoft.com/office/drawing/2014/main" id="{5557BDCD-870E-0821-D520-959C027F72BE}"/>
              </a:ext>
            </a:extLst>
          </p:cNvPr>
          <p:cNvPicPr>
            <a:picLocks noChangeAspect="1"/>
          </p:cNvPicPr>
          <p:nvPr/>
        </p:nvPicPr>
        <p:blipFill>
          <a:blip r:embed="rId3"/>
          <a:stretch>
            <a:fillRect/>
          </a:stretch>
        </p:blipFill>
        <p:spPr>
          <a:xfrm>
            <a:off x="6111036" y="340963"/>
            <a:ext cx="2804964" cy="4145797"/>
          </a:xfrm>
          <a:prstGeom prst="rect">
            <a:avLst/>
          </a:prstGeom>
          <a:ln>
            <a:solidFill>
              <a:schemeClr val="tx1"/>
            </a:solidFill>
          </a:ln>
        </p:spPr>
      </p:pic>
      <p:pic>
        <p:nvPicPr>
          <p:cNvPr id="7" name="Picture 6">
            <a:extLst>
              <a:ext uri="{FF2B5EF4-FFF2-40B4-BE49-F238E27FC236}">
                <a16:creationId xmlns:a16="http://schemas.microsoft.com/office/drawing/2014/main" id="{9A29714D-8D72-2F2A-7A16-3AB54AEBC5C5}"/>
              </a:ext>
            </a:extLst>
          </p:cNvPr>
          <p:cNvPicPr>
            <a:picLocks noChangeAspect="1"/>
          </p:cNvPicPr>
          <p:nvPr/>
        </p:nvPicPr>
        <p:blipFill>
          <a:blip r:embed="rId4"/>
          <a:stretch>
            <a:fillRect/>
          </a:stretch>
        </p:blipFill>
        <p:spPr>
          <a:xfrm>
            <a:off x="655081" y="2162506"/>
            <a:ext cx="4981005" cy="2464506"/>
          </a:xfrm>
          <a:prstGeom prst="rect">
            <a:avLst/>
          </a:prstGeom>
        </p:spPr>
      </p:pic>
    </p:spTree>
    <p:extLst>
      <p:ext uri="{BB962C8B-B14F-4D97-AF65-F5344CB8AC3E}">
        <p14:creationId xmlns:p14="http://schemas.microsoft.com/office/powerpoint/2010/main" val="1215720521"/>
      </p:ext>
    </p:extLst>
  </p:cSld>
  <p:clrMapOvr>
    <a:masterClrMapping/>
  </p:clrMapOvr>
  <p:transition advTm="11132">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CDCF5C02-4363-ED48-B044-F218CEC48187}"/>
              </a:ext>
            </a:extLst>
          </p:cNvPr>
          <p:cNvSpPr>
            <a:spLocks noGrp="1"/>
          </p:cNvSpPr>
          <p:nvPr>
            <p:ph type="sldNum" sz="quarter" idx="12"/>
          </p:nvPr>
        </p:nvSpPr>
        <p:spPr/>
        <p:txBody>
          <a:bodyPr/>
          <a:lstStyle/>
          <a:p>
            <a:fld id="{7691CCDB-B024-8747-B233-CAD1CBC7A901}" type="slidenum">
              <a:rPr lang="en-US" smtClean="0"/>
              <a:pPr/>
              <a:t>14</a:t>
            </a:fld>
            <a:endParaRPr lang="en-US"/>
          </a:p>
        </p:txBody>
      </p:sp>
      <p:sp>
        <p:nvSpPr>
          <p:cNvPr id="14" name="Footer Placeholder 13">
            <a:extLst>
              <a:ext uri="{FF2B5EF4-FFF2-40B4-BE49-F238E27FC236}">
                <a16:creationId xmlns:a16="http://schemas.microsoft.com/office/drawing/2014/main" id="{4ED1E86F-043E-F049-905A-8BC3507F58CD}"/>
              </a:ext>
            </a:extLst>
          </p:cNvPr>
          <p:cNvSpPr>
            <a:spLocks noGrp="1"/>
          </p:cNvSpPr>
          <p:nvPr>
            <p:ph type="ftr" sz="quarter" idx="3"/>
          </p:nvPr>
        </p:nvSpPr>
        <p:spPr/>
        <p:txBody>
          <a:bodyPr/>
          <a:lstStyle/>
          <a:p>
            <a:r>
              <a:rPr lang="en-US"/>
              <a:t>©2021 Girl Scouts of the USA. All Rights Reserved.  Not for public distribution.</a:t>
            </a:r>
          </a:p>
        </p:txBody>
      </p:sp>
      <p:sp>
        <p:nvSpPr>
          <p:cNvPr id="7" name="TextBox 6">
            <a:extLst>
              <a:ext uri="{FF2B5EF4-FFF2-40B4-BE49-F238E27FC236}">
                <a16:creationId xmlns:a16="http://schemas.microsoft.com/office/drawing/2014/main" id="{BAA18644-7FCB-400E-B46A-4E2451FBB0E5}"/>
              </a:ext>
            </a:extLst>
          </p:cNvPr>
          <p:cNvSpPr txBox="1"/>
          <p:nvPr/>
        </p:nvSpPr>
        <p:spPr>
          <a:xfrm>
            <a:off x="171449" y="775521"/>
            <a:ext cx="8556914" cy="4302140"/>
          </a:xfrm>
          <a:prstGeom prst="rect">
            <a:avLst/>
          </a:prstGeom>
          <a:noFill/>
          <a:ln>
            <a:noFill/>
          </a:ln>
        </p:spPr>
        <p:txBody>
          <a:bodyPr wrap="square">
            <a:spAutoFit/>
          </a:bodyPr>
          <a:lstStyle/>
          <a:p>
            <a:pPr marL="241300" indent="-228600">
              <a:lnSpc>
                <a:spcPct val="100000"/>
              </a:lnSpc>
              <a:spcBef>
                <a:spcPts val="1240"/>
              </a:spcBef>
              <a:buChar char="•"/>
              <a:tabLst>
                <a:tab pos="242570" algn="l"/>
                <a:tab pos="243204" algn="l"/>
              </a:tabLst>
            </a:pPr>
            <a:r>
              <a:rPr lang="en-US" sz="1400" dirty="0">
                <a:latin typeface="Palatino Linotype" panose="02040502050505030304" pitchFamily="18" charset="0"/>
                <a:cs typeface="Arial"/>
              </a:rPr>
              <a:t>Payment is </a:t>
            </a:r>
            <a:r>
              <a:rPr lang="en-US" sz="1400" spc="-5" dirty="0">
                <a:latin typeface="Palatino Linotype" panose="02040502050505030304" pitchFamily="18" charset="0"/>
                <a:cs typeface="Arial"/>
              </a:rPr>
              <a:t>collected </a:t>
            </a:r>
            <a:r>
              <a:rPr lang="en-US" sz="1400" dirty="0">
                <a:latin typeface="Palatino Linotype" panose="02040502050505030304" pitchFamily="18" charset="0"/>
                <a:cs typeface="Arial"/>
              </a:rPr>
              <a:t>only when cookies </a:t>
            </a:r>
            <a:r>
              <a:rPr lang="en-US" sz="1400" spc="-5" dirty="0">
                <a:latin typeface="Palatino Linotype" panose="02040502050505030304" pitchFamily="18" charset="0"/>
                <a:cs typeface="Arial"/>
              </a:rPr>
              <a:t>are delivered, </a:t>
            </a:r>
            <a:r>
              <a:rPr lang="en-US" sz="1400" dirty="0">
                <a:latin typeface="Palatino Linotype" panose="02040502050505030304" pitchFamily="18" charset="0"/>
                <a:cs typeface="Arial"/>
              </a:rPr>
              <a:t>except </a:t>
            </a:r>
            <a:r>
              <a:rPr lang="en-US" sz="1400" spc="-5" dirty="0">
                <a:latin typeface="Palatino Linotype" panose="02040502050505030304" pitchFamily="18" charset="0"/>
                <a:cs typeface="Arial"/>
              </a:rPr>
              <a:t>for Cookies for the Community and Digital Cookie orders.</a:t>
            </a:r>
            <a:endParaRPr lang="en-US" sz="1400" dirty="0">
              <a:latin typeface="Palatino Linotype" panose="02040502050505030304" pitchFamily="18" charset="0"/>
              <a:cs typeface="Arial"/>
            </a:endParaRPr>
          </a:p>
          <a:p>
            <a:pPr marL="241300" indent="-228600">
              <a:lnSpc>
                <a:spcPct val="100000"/>
              </a:lnSpc>
              <a:spcBef>
                <a:spcPts val="1140"/>
              </a:spcBef>
              <a:buChar char="•"/>
              <a:tabLst>
                <a:tab pos="242570" algn="l"/>
                <a:tab pos="243204" algn="l"/>
              </a:tabLst>
            </a:pPr>
            <a:r>
              <a:rPr lang="en-US" sz="1400" dirty="0">
                <a:latin typeface="Palatino Linotype" panose="02040502050505030304" pitchFamily="18" charset="0"/>
                <a:cs typeface="Arial"/>
              </a:rPr>
              <a:t>Checks should be </a:t>
            </a:r>
            <a:r>
              <a:rPr lang="en-US" sz="1400" spc="-5" dirty="0">
                <a:latin typeface="Palatino Linotype" panose="02040502050505030304" pitchFamily="18" charset="0"/>
                <a:cs typeface="Arial"/>
              </a:rPr>
              <a:t>made </a:t>
            </a:r>
            <a:r>
              <a:rPr lang="en-US" sz="1400" dirty="0">
                <a:latin typeface="Palatino Linotype" panose="02040502050505030304" pitchFamily="18" charset="0"/>
                <a:cs typeface="Arial"/>
              </a:rPr>
              <a:t>payable </a:t>
            </a:r>
            <a:r>
              <a:rPr lang="en-US" sz="1400" spc="-5" dirty="0">
                <a:latin typeface="Palatino Linotype" panose="02040502050505030304" pitchFamily="18" charset="0"/>
                <a:cs typeface="Arial"/>
              </a:rPr>
              <a:t>to “GSGLA </a:t>
            </a:r>
            <a:r>
              <a:rPr lang="en-US" sz="1400" spc="-15" dirty="0">
                <a:latin typeface="Palatino Linotype" panose="02040502050505030304" pitchFamily="18" charset="0"/>
                <a:cs typeface="Arial"/>
              </a:rPr>
              <a:t>Troop</a:t>
            </a:r>
            <a:r>
              <a:rPr lang="en-US" sz="1400" spc="-160" dirty="0">
                <a:latin typeface="Palatino Linotype" panose="02040502050505030304" pitchFamily="18" charset="0"/>
                <a:cs typeface="Arial"/>
              </a:rPr>
              <a:t> </a:t>
            </a:r>
            <a:r>
              <a:rPr lang="en-US" sz="1400" spc="-5" dirty="0">
                <a:latin typeface="Palatino Linotype" panose="02040502050505030304" pitchFamily="18" charset="0"/>
                <a:cs typeface="Arial"/>
              </a:rPr>
              <a:t>_______.”</a:t>
            </a:r>
            <a:endParaRPr lang="en-US" sz="1400" dirty="0">
              <a:latin typeface="Palatino Linotype" panose="02040502050505030304" pitchFamily="18" charset="0"/>
              <a:cs typeface="Arial"/>
            </a:endParaRPr>
          </a:p>
          <a:p>
            <a:pPr marL="241300" indent="-228600">
              <a:lnSpc>
                <a:spcPct val="100000"/>
              </a:lnSpc>
              <a:spcBef>
                <a:spcPts val="1240"/>
              </a:spcBef>
              <a:buChar char="•"/>
              <a:tabLst>
                <a:tab pos="242570" algn="l"/>
                <a:tab pos="243204" algn="l"/>
              </a:tabLst>
            </a:pPr>
            <a:r>
              <a:rPr lang="en-US" sz="1400" spc="-5" dirty="0">
                <a:latin typeface="Palatino Linotype" panose="02040502050505030304" pitchFamily="18" charset="0"/>
                <a:cs typeface="Arial"/>
              </a:rPr>
              <a:t>Girls </a:t>
            </a:r>
            <a:r>
              <a:rPr lang="en-US" sz="1400" dirty="0">
                <a:latin typeface="Palatino Linotype" panose="02040502050505030304" pitchFamily="18" charset="0"/>
                <a:cs typeface="Arial"/>
              </a:rPr>
              <a:t>should not accept bills </a:t>
            </a:r>
            <a:r>
              <a:rPr lang="en-US" sz="1400" spc="-5" dirty="0">
                <a:latin typeface="Palatino Linotype" panose="02040502050505030304" pitchFamily="18" charset="0"/>
                <a:cs typeface="Arial"/>
              </a:rPr>
              <a:t>larger than</a:t>
            </a:r>
            <a:r>
              <a:rPr lang="en-US" sz="1400" spc="-60" dirty="0">
                <a:latin typeface="Palatino Linotype" panose="02040502050505030304" pitchFamily="18" charset="0"/>
                <a:cs typeface="Arial"/>
              </a:rPr>
              <a:t> </a:t>
            </a:r>
            <a:r>
              <a:rPr lang="en-US" sz="1400" dirty="0">
                <a:latin typeface="Palatino Linotype" panose="02040502050505030304" pitchFamily="18" charset="0"/>
                <a:cs typeface="Arial"/>
              </a:rPr>
              <a:t>$20. </a:t>
            </a:r>
          </a:p>
          <a:p>
            <a:pPr marL="241300" indent="-228600">
              <a:lnSpc>
                <a:spcPct val="100000"/>
              </a:lnSpc>
              <a:spcBef>
                <a:spcPts val="1140"/>
              </a:spcBef>
              <a:buChar char="•"/>
              <a:tabLst>
                <a:tab pos="242570" algn="l"/>
                <a:tab pos="243204" algn="l"/>
              </a:tabLst>
            </a:pPr>
            <a:r>
              <a:rPr lang="en-US" sz="1400" spc="-5" dirty="0">
                <a:latin typeface="Palatino Linotype" panose="02040502050505030304" pitchFamily="18" charset="0"/>
                <a:cs typeface="Arial"/>
              </a:rPr>
              <a:t>“Money Mondays” </a:t>
            </a:r>
            <a:r>
              <a:rPr lang="en-US" sz="1400" dirty="0">
                <a:latin typeface="Palatino Linotype" panose="02040502050505030304" pitchFamily="18" charset="0"/>
                <a:cs typeface="Arial"/>
              </a:rPr>
              <a:t>- </a:t>
            </a:r>
            <a:r>
              <a:rPr lang="en-US" sz="1400" spc="-20" dirty="0">
                <a:latin typeface="Palatino Linotype" panose="02040502050505030304" pitchFamily="18" charset="0"/>
                <a:cs typeface="Arial"/>
              </a:rPr>
              <a:t>Turn </a:t>
            </a:r>
            <a:r>
              <a:rPr lang="en-US" sz="1400" dirty="0">
                <a:latin typeface="Palatino Linotype" panose="02040502050505030304" pitchFamily="18" charset="0"/>
                <a:cs typeface="Arial"/>
              </a:rPr>
              <a:t>in any </a:t>
            </a:r>
            <a:r>
              <a:rPr lang="en-US" sz="1400" spc="-5" dirty="0">
                <a:latin typeface="Palatino Linotype" panose="02040502050505030304" pitchFamily="18" charset="0"/>
                <a:cs typeface="Arial"/>
              </a:rPr>
              <a:t>money collected </a:t>
            </a:r>
            <a:r>
              <a:rPr lang="en-US" sz="1400" dirty="0">
                <a:latin typeface="Palatino Linotype" panose="02040502050505030304" pitchFamily="18" charset="0"/>
                <a:cs typeface="Arial"/>
              </a:rPr>
              <a:t>in </a:t>
            </a:r>
            <a:r>
              <a:rPr lang="en-US" sz="1400" spc="-5" dirty="0">
                <a:latin typeface="Palatino Linotype" panose="02040502050505030304" pitchFamily="18" charset="0"/>
                <a:cs typeface="Arial"/>
              </a:rPr>
              <a:t>the prior</a:t>
            </a:r>
            <a:r>
              <a:rPr lang="en-US" sz="1400" spc="30" dirty="0">
                <a:latin typeface="Palatino Linotype" panose="02040502050505030304" pitchFamily="18" charset="0"/>
                <a:cs typeface="Arial"/>
              </a:rPr>
              <a:t> </a:t>
            </a:r>
            <a:r>
              <a:rPr lang="en-US" sz="1400" dirty="0">
                <a:latin typeface="Palatino Linotype" panose="02040502050505030304" pitchFamily="18" charset="0"/>
                <a:cs typeface="Arial"/>
              </a:rPr>
              <a:t>week.</a:t>
            </a:r>
          </a:p>
          <a:p>
            <a:pPr marL="241300" marR="5080" indent="-228600">
              <a:lnSpc>
                <a:spcPct val="99500"/>
              </a:lnSpc>
              <a:spcBef>
                <a:spcPts val="1250"/>
              </a:spcBef>
              <a:buChar char="•"/>
              <a:tabLst>
                <a:tab pos="243204" algn="l"/>
              </a:tabLst>
            </a:pPr>
            <a:r>
              <a:rPr lang="en-US" sz="1400" spc="-5" dirty="0">
                <a:latin typeface="Palatino Linotype" panose="02040502050505030304" pitchFamily="18" charset="0"/>
                <a:cs typeface="Arial"/>
              </a:rPr>
              <a:t>Parents/caregivers can use the Take a Payment feature in Digital Cookie to accept credit cards. </a:t>
            </a:r>
          </a:p>
          <a:p>
            <a:pPr marL="241300" marR="5080" indent="-228600">
              <a:lnSpc>
                <a:spcPct val="99500"/>
              </a:lnSpc>
              <a:spcBef>
                <a:spcPts val="1250"/>
              </a:spcBef>
              <a:buChar char="•"/>
              <a:tabLst>
                <a:tab pos="243204" algn="l"/>
              </a:tabLst>
            </a:pPr>
            <a:r>
              <a:rPr lang="en-US" sz="1400" b="1" spc="-5" dirty="0">
                <a:latin typeface="Palatino Linotype" panose="02040502050505030304" pitchFamily="18" charset="0"/>
                <a:cs typeface="Arial"/>
              </a:rPr>
              <a:t>Parents/caregivers</a:t>
            </a:r>
            <a:r>
              <a:rPr lang="en-US" sz="1400" spc="-5" dirty="0">
                <a:latin typeface="Palatino Linotype" panose="02040502050505030304" pitchFamily="18" charset="0"/>
                <a:cs typeface="Arial"/>
              </a:rPr>
              <a:t> may use </a:t>
            </a:r>
            <a:r>
              <a:rPr lang="en-US" sz="1400" spc="-5" dirty="0" err="1">
                <a:latin typeface="Palatino Linotype" panose="02040502050505030304" pitchFamily="18" charset="0"/>
                <a:cs typeface="Arial"/>
              </a:rPr>
              <a:t>Paypal</a:t>
            </a:r>
            <a:r>
              <a:rPr lang="en-US" sz="1400" spc="-5" dirty="0">
                <a:latin typeface="Palatino Linotype" panose="02040502050505030304" pitchFamily="18" charset="0"/>
                <a:cs typeface="Arial"/>
              </a:rPr>
              <a:t>/Venmo or </a:t>
            </a:r>
            <a:r>
              <a:rPr lang="en-US" sz="1400" spc="-5" dirty="0" err="1">
                <a:latin typeface="Palatino Linotype" panose="02040502050505030304" pitchFamily="18" charset="0"/>
                <a:cs typeface="Arial"/>
              </a:rPr>
              <a:t>Zelle</a:t>
            </a:r>
            <a:r>
              <a:rPr lang="en-US" sz="1400" spc="-5" dirty="0">
                <a:latin typeface="Palatino Linotype" panose="02040502050505030304" pitchFamily="18" charset="0"/>
                <a:cs typeface="Arial"/>
              </a:rPr>
              <a:t> to pay the troop for cookies if the troop permits. </a:t>
            </a:r>
          </a:p>
          <a:p>
            <a:pPr marL="241300" marR="5080" indent="-228600">
              <a:lnSpc>
                <a:spcPct val="99500"/>
              </a:lnSpc>
              <a:spcBef>
                <a:spcPts val="1250"/>
              </a:spcBef>
              <a:buChar char="•"/>
              <a:tabLst>
                <a:tab pos="243204" algn="l"/>
              </a:tabLst>
            </a:pPr>
            <a:r>
              <a:rPr lang="en-US" sz="1400" b="1" spc="-5" dirty="0">
                <a:latin typeface="Palatino Linotype" panose="02040502050505030304" pitchFamily="18" charset="0"/>
                <a:cs typeface="Arial"/>
              </a:rPr>
              <a:t>Customers</a:t>
            </a:r>
            <a:r>
              <a:rPr lang="en-US" sz="1400" spc="-5" dirty="0">
                <a:latin typeface="Palatino Linotype" panose="02040502050505030304" pitchFamily="18" charset="0"/>
                <a:cs typeface="Arial"/>
              </a:rPr>
              <a:t> </a:t>
            </a:r>
            <a:r>
              <a:rPr lang="en-US" sz="1400" b="1" spc="-5" dirty="0">
                <a:solidFill>
                  <a:srgbClr val="FF0000"/>
                </a:solidFill>
                <a:latin typeface="Palatino Linotype" panose="02040502050505030304" pitchFamily="18" charset="0"/>
                <a:cs typeface="Arial"/>
              </a:rPr>
              <a:t>may not </a:t>
            </a:r>
            <a:r>
              <a:rPr lang="en-US" sz="1400" spc="-5" dirty="0">
                <a:latin typeface="Palatino Linotype" panose="02040502050505030304" pitchFamily="18" charset="0"/>
                <a:cs typeface="Arial"/>
              </a:rPr>
              <a:t>use </a:t>
            </a:r>
            <a:r>
              <a:rPr lang="en-US" sz="1400" spc="-5" dirty="0" err="1">
                <a:latin typeface="Palatino Linotype" panose="02040502050505030304" pitchFamily="18" charset="0"/>
                <a:cs typeface="Arial"/>
              </a:rPr>
              <a:t>Paypal</a:t>
            </a:r>
            <a:r>
              <a:rPr lang="en-US" sz="1400" spc="-5" dirty="0">
                <a:latin typeface="Palatino Linotype" panose="02040502050505030304" pitchFamily="18" charset="0"/>
                <a:cs typeface="Arial"/>
              </a:rPr>
              <a:t>/Venmo/</a:t>
            </a:r>
            <a:r>
              <a:rPr lang="en-US" sz="1400" spc="-5" dirty="0" err="1">
                <a:latin typeface="Palatino Linotype" panose="02040502050505030304" pitchFamily="18" charset="0"/>
                <a:cs typeface="Arial"/>
              </a:rPr>
              <a:t>Zelle</a:t>
            </a:r>
            <a:r>
              <a:rPr lang="en-US" sz="1400" spc="-5" dirty="0">
                <a:latin typeface="Palatino Linotype" panose="02040502050505030304" pitchFamily="18" charset="0"/>
                <a:cs typeface="Arial"/>
              </a:rPr>
              <a:t> to pay individual Girl Scouts for cookies.</a:t>
            </a:r>
            <a:endParaRPr lang="en-US" sz="1400" b="1" spc="-5" dirty="0">
              <a:latin typeface="Palatino Linotype" panose="02040502050505030304" pitchFamily="18" charset="0"/>
              <a:cs typeface="Arial"/>
            </a:endParaRPr>
          </a:p>
          <a:p>
            <a:pPr marL="241300" marR="5080" indent="-228600">
              <a:lnSpc>
                <a:spcPct val="99500"/>
              </a:lnSpc>
              <a:spcBef>
                <a:spcPts val="1250"/>
              </a:spcBef>
              <a:buChar char="•"/>
              <a:tabLst>
                <a:tab pos="243204" algn="l"/>
              </a:tabLst>
            </a:pPr>
            <a:r>
              <a:rPr lang="en-US" sz="1400" spc="-45" dirty="0">
                <a:latin typeface="Palatino Linotype" panose="02040502050505030304" pitchFamily="18" charset="0"/>
                <a:cs typeface="Arial"/>
              </a:rPr>
              <a:t>You will receive </a:t>
            </a:r>
            <a:r>
              <a:rPr lang="en-US" sz="1400" dirty="0">
                <a:latin typeface="Palatino Linotype" panose="02040502050505030304" pitchFamily="18" charset="0"/>
                <a:cs typeface="Arial"/>
              </a:rPr>
              <a:t>a </a:t>
            </a:r>
            <a:r>
              <a:rPr lang="en-US" sz="1400" spc="-5" dirty="0">
                <a:latin typeface="Palatino Linotype" panose="02040502050505030304" pitchFamily="18" charset="0"/>
                <a:cs typeface="Arial"/>
              </a:rPr>
              <a:t>receipt for every </a:t>
            </a:r>
            <a:r>
              <a:rPr lang="en-US" sz="1400" dirty="0">
                <a:latin typeface="Palatino Linotype" panose="02040502050505030304" pitchFamily="18" charset="0"/>
                <a:cs typeface="Arial"/>
              </a:rPr>
              <a:t>cookie and </a:t>
            </a:r>
            <a:r>
              <a:rPr lang="en-US" sz="1400" spc="-5" dirty="0">
                <a:latin typeface="Palatino Linotype" panose="02040502050505030304" pitchFamily="18" charset="0"/>
                <a:cs typeface="Arial"/>
              </a:rPr>
              <a:t>money  transaction.  </a:t>
            </a:r>
            <a:endParaRPr lang="en-US" sz="1400" dirty="0">
              <a:latin typeface="Palatino Linotype" panose="02040502050505030304" pitchFamily="18" charset="0"/>
              <a:cs typeface="Arial"/>
            </a:endParaRPr>
          </a:p>
          <a:p>
            <a:pPr marL="241300" marR="183515" indent="-228600">
              <a:lnSpc>
                <a:spcPct val="99500"/>
              </a:lnSpc>
              <a:spcBef>
                <a:spcPts val="1190"/>
              </a:spcBef>
              <a:buChar char="•"/>
              <a:tabLst>
                <a:tab pos="242570" algn="l"/>
                <a:tab pos="243204" algn="l"/>
              </a:tabLst>
            </a:pPr>
            <a:r>
              <a:rPr lang="en-US" sz="1400" spc="-25" dirty="0">
                <a:latin typeface="Palatino Linotype" panose="02040502050505030304" pitchFamily="18" charset="0"/>
                <a:cs typeface="Arial"/>
              </a:rPr>
              <a:t>"Touch-base </a:t>
            </a:r>
            <a:r>
              <a:rPr lang="en-US" sz="1400" spc="-10" dirty="0">
                <a:latin typeface="Palatino Linotype" panose="02040502050505030304" pitchFamily="18" charset="0"/>
                <a:cs typeface="Arial"/>
              </a:rPr>
              <a:t>Tuesdays" </a:t>
            </a:r>
            <a:r>
              <a:rPr lang="en-US" sz="1400" dirty="0">
                <a:latin typeface="Palatino Linotype" panose="02040502050505030304" pitchFamily="18" charset="0"/>
                <a:cs typeface="Arial"/>
              </a:rPr>
              <a:t>– </a:t>
            </a:r>
            <a:r>
              <a:rPr lang="en-US" sz="1400" spc="-5" dirty="0">
                <a:latin typeface="Palatino Linotype" panose="02040502050505030304" pitchFamily="18" charset="0"/>
                <a:cs typeface="Arial"/>
              </a:rPr>
              <a:t>Communicate your inventory needs with the troop Cookie Team.</a:t>
            </a:r>
          </a:p>
          <a:p>
            <a:pPr marL="584192" marR="183515" lvl="1" indent="-228600">
              <a:lnSpc>
                <a:spcPct val="99500"/>
              </a:lnSpc>
              <a:spcBef>
                <a:spcPts val="1190"/>
              </a:spcBef>
              <a:buChar char="•"/>
              <a:tabLst>
                <a:tab pos="242570" algn="l"/>
                <a:tab pos="243204" algn="l"/>
              </a:tabLst>
            </a:pPr>
            <a:r>
              <a:rPr lang="en-US" sz="1400" spc="-5" dirty="0">
                <a:latin typeface="Palatino Linotype" panose="02040502050505030304" pitchFamily="18" charset="0"/>
                <a:cs typeface="Arial"/>
              </a:rPr>
              <a:t>Let your troop Cookie Team know if you have too many cookies or need more cookies</a:t>
            </a:r>
            <a:endParaRPr lang="en-US" sz="1400" dirty="0">
              <a:latin typeface="Palatino Linotype" panose="02040502050505030304" pitchFamily="18" charset="0"/>
              <a:cs typeface="Arial"/>
            </a:endParaRPr>
          </a:p>
          <a:p>
            <a:pPr marL="241300" marR="25400" indent="-228600">
              <a:lnSpc>
                <a:spcPts val="2100"/>
              </a:lnSpc>
              <a:spcBef>
                <a:spcPts val="1355"/>
              </a:spcBef>
              <a:buChar char="•"/>
              <a:tabLst>
                <a:tab pos="242570" algn="l"/>
                <a:tab pos="243204" algn="l"/>
              </a:tabLst>
            </a:pPr>
            <a:r>
              <a:rPr lang="en-US" sz="1400" dirty="0">
                <a:latin typeface="Palatino Linotype" panose="02040502050505030304" pitchFamily="18" charset="0"/>
                <a:cs typeface="Arial"/>
              </a:rPr>
              <a:t>Cookies should be </a:t>
            </a:r>
            <a:r>
              <a:rPr lang="en-US" sz="1400" spc="-5" dirty="0">
                <a:latin typeface="Palatino Linotype" panose="02040502050505030304" pitchFamily="18" charset="0"/>
                <a:cs typeface="Arial"/>
              </a:rPr>
              <a:t>stored indoors </a:t>
            </a:r>
            <a:r>
              <a:rPr lang="en-US" sz="1400" dirty="0">
                <a:latin typeface="Palatino Linotype" panose="02040502050505030304" pitchFamily="18" charset="0"/>
                <a:cs typeface="Arial"/>
              </a:rPr>
              <a:t>in a </a:t>
            </a:r>
            <a:r>
              <a:rPr lang="en-US" sz="1400" spc="-5" dirty="0">
                <a:latin typeface="Palatino Linotype" panose="02040502050505030304" pitchFamily="18" charset="0"/>
                <a:cs typeface="Arial"/>
              </a:rPr>
              <a:t>controlled environment </a:t>
            </a:r>
            <a:r>
              <a:rPr lang="en-US" sz="1400" dirty="0">
                <a:latin typeface="Palatino Linotype" panose="02040502050505030304" pitchFamily="18" charset="0"/>
                <a:cs typeface="Arial"/>
              </a:rPr>
              <a:t>away </a:t>
            </a:r>
            <a:r>
              <a:rPr lang="en-US" sz="1400" spc="-5" dirty="0">
                <a:latin typeface="Palatino Linotype" panose="02040502050505030304" pitchFamily="18" charset="0"/>
                <a:cs typeface="Arial"/>
              </a:rPr>
              <a:t>from pets </a:t>
            </a:r>
            <a:r>
              <a:rPr lang="en-US" sz="1400" dirty="0">
                <a:latin typeface="Palatino Linotype" panose="02040502050505030304" pitchFamily="18" charset="0"/>
                <a:cs typeface="Arial"/>
              </a:rPr>
              <a:t>and  </a:t>
            </a:r>
            <a:r>
              <a:rPr lang="en-US" sz="1400" spc="-5" dirty="0">
                <a:latin typeface="Palatino Linotype" panose="02040502050505030304" pitchFamily="18" charset="0"/>
                <a:cs typeface="Arial"/>
              </a:rPr>
              <a:t>pests. </a:t>
            </a:r>
            <a:endParaRPr lang="en-US" sz="1400" dirty="0">
              <a:latin typeface="Palatino Linotype" panose="02040502050505030304" pitchFamily="18" charset="0"/>
              <a:cs typeface="Arial"/>
            </a:endParaRPr>
          </a:p>
        </p:txBody>
      </p:sp>
      <p:sp>
        <p:nvSpPr>
          <p:cNvPr id="8" name="object 4">
            <a:extLst>
              <a:ext uri="{FF2B5EF4-FFF2-40B4-BE49-F238E27FC236}">
                <a16:creationId xmlns:a16="http://schemas.microsoft.com/office/drawing/2014/main" id="{57139ACB-5285-46A8-9C18-EFCBCAEBE648}"/>
              </a:ext>
            </a:extLst>
          </p:cNvPr>
          <p:cNvSpPr txBox="1">
            <a:spLocks/>
          </p:cNvSpPr>
          <p:nvPr/>
        </p:nvSpPr>
        <p:spPr>
          <a:xfrm>
            <a:off x="171449" y="188182"/>
            <a:ext cx="7543800" cy="587339"/>
          </a:xfrm>
          <a:prstGeom prst="rect">
            <a:avLst/>
          </a:prstGeom>
          <a:noFill/>
          <a:ln w="25399">
            <a:noFill/>
          </a:ln>
        </p:spPr>
        <p:txBody>
          <a:bodyPr vert="horz" wrap="square" lIns="0" tIns="33019" rIns="0" bIns="0" rtlCol="0">
            <a:sp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marL="78740">
              <a:lnSpc>
                <a:spcPct val="100000"/>
              </a:lnSpc>
              <a:spcBef>
                <a:spcPts val="259"/>
              </a:spcBef>
            </a:pPr>
            <a:r>
              <a:rPr lang="en-US" sz="3600" b="1" i="1" dirty="0">
                <a:solidFill>
                  <a:srgbClr val="000000"/>
                </a:solidFill>
                <a:latin typeface="Palatino Linotype" panose="02040502050505030304" pitchFamily="18" charset="0"/>
                <a:cs typeface="Arial"/>
              </a:rPr>
              <a:t>Handling </a:t>
            </a:r>
            <a:r>
              <a:rPr lang="en-US" sz="3600" b="1" i="1" spc="-5" dirty="0">
                <a:solidFill>
                  <a:srgbClr val="000000"/>
                </a:solidFill>
                <a:latin typeface="Palatino Linotype" panose="02040502050505030304" pitchFamily="18" charset="0"/>
                <a:cs typeface="Arial"/>
              </a:rPr>
              <a:t>Money </a:t>
            </a:r>
            <a:r>
              <a:rPr lang="en-US" sz="3600" b="1" i="1" dirty="0">
                <a:solidFill>
                  <a:srgbClr val="000000"/>
                </a:solidFill>
                <a:latin typeface="Palatino Linotype" panose="02040502050505030304" pitchFamily="18" charset="0"/>
                <a:cs typeface="Arial"/>
              </a:rPr>
              <a:t>and</a:t>
            </a:r>
            <a:r>
              <a:rPr lang="en-US" sz="3600" b="1" i="1" spc="-80" dirty="0">
                <a:solidFill>
                  <a:srgbClr val="000000"/>
                </a:solidFill>
                <a:latin typeface="Palatino Linotype" panose="02040502050505030304" pitchFamily="18" charset="0"/>
                <a:cs typeface="Arial"/>
              </a:rPr>
              <a:t> </a:t>
            </a:r>
            <a:r>
              <a:rPr lang="en-US" sz="3600" b="1" i="1" dirty="0">
                <a:solidFill>
                  <a:srgbClr val="000000"/>
                </a:solidFill>
                <a:latin typeface="Palatino Linotype" panose="02040502050505030304" pitchFamily="18" charset="0"/>
                <a:cs typeface="Arial"/>
              </a:rPr>
              <a:t>Cookies</a:t>
            </a:r>
            <a:endParaRPr lang="en-US" sz="3600" b="1" i="1" dirty="0">
              <a:latin typeface="Palatino Linotype" panose="02040502050505030304" pitchFamily="18" charset="0"/>
              <a:cs typeface="Arial"/>
            </a:endParaRPr>
          </a:p>
        </p:txBody>
      </p:sp>
    </p:spTree>
    <p:extLst>
      <p:ext uri="{BB962C8B-B14F-4D97-AF65-F5344CB8AC3E}">
        <p14:creationId xmlns:p14="http://schemas.microsoft.com/office/powerpoint/2010/main" val="2056817382"/>
      </p:ext>
    </p:extLst>
  </p:cSld>
  <p:clrMapOvr>
    <a:masterClrMapping/>
  </p:clrMapOvr>
  <p:transition advTm="81465">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a:extLst>
              <a:ext uri="{FF2B5EF4-FFF2-40B4-BE49-F238E27FC236}">
                <a16:creationId xmlns:a16="http://schemas.microsoft.com/office/drawing/2014/main" id="{F32570B3-AA3D-DF49-9FEE-EEC00572636D}"/>
              </a:ext>
            </a:extLst>
          </p:cNvPr>
          <p:cNvSpPr>
            <a:spLocks noGrp="1"/>
          </p:cNvSpPr>
          <p:nvPr>
            <p:ph type="sldNum" sz="quarter" idx="12"/>
          </p:nvPr>
        </p:nvSpPr>
        <p:spPr/>
        <p:txBody>
          <a:bodyPr/>
          <a:lstStyle/>
          <a:p>
            <a:fld id="{7691CCDB-B024-8747-B233-CAD1CBC7A901}" type="slidenum">
              <a:rPr lang="en-US" smtClean="0"/>
              <a:pPr/>
              <a:t>15</a:t>
            </a:fld>
            <a:endParaRPr lang="en-US"/>
          </a:p>
        </p:txBody>
      </p:sp>
      <p:sp>
        <p:nvSpPr>
          <p:cNvPr id="7" name="Content Placeholder 5">
            <a:extLst>
              <a:ext uri="{FF2B5EF4-FFF2-40B4-BE49-F238E27FC236}">
                <a16:creationId xmlns:a16="http://schemas.microsoft.com/office/drawing/2014/main" id="{E7911F5F-2549-46AB-B70E-A532A707FC0D}"/>
              </a:ext>
            </a:extLst>
          </p:cNvPr>
          <p:cNvSpPr>
            <a:spLocks noGrp="1"/>
          </p:cNvSpPr>
          <p:nvPr>
            <p:ph type="body" sz="quarter" idx="14"/>
          </p:nvPr>
        </p:nvSpPr>
        <p:spPr>
          <a:xfrm>
            <a:off x="199181" y="801383"/>
            <a:ext cx="8801100" cy="4102802"/>
          </a:xfrm>
        </p:spPr>
        <p:txBody>
          <a:bodyPr>
            <a:normAutofit fontScale="92500" lnSpcReduction="20000"/>
          </a:bodyPr>
          <a:lstStyle/>
          <a:p>
            <a:pPr>
              <a:spcBef>
                <a:spcPts val="600"/>
              </a:spcBef>
              <a:defRPr/>
            </a:pPr>
            <a:r>
              <a:rPr lang="en-US" sz="1700" b="1" dirty="0">
                <a:latin typeface="Palatino Linotype" panose="02040502050505030304" pitchFamily="18" charset="0"/>
                <a:cs typeface="Arial" panose="020B0604020202020204" pitchFamily="34" charset="0"/>
              </a:rPr>
              <a:t>Philanthropy: </a:t>
            </a:r>
            <a:r>
              <a:rPr lang="en-US" sz="1700" dirty="0">
                <a:effectLst/>
                <a:latin typeface="Palatino Linotype" panose="02040502050505030304" pitchFamily="18" charset="0"/>
                <a:ea typeface="Calibri" panose="020F0502020204030204" pitchFamily="34" charset="0"/>
              </a:rPr>
              <a:t>Girl Scouts can donate the value of their reward to the animal care and conservation initiatives at San Diego Zoo</a:t>
            </a:r>
            <a:r>
              <a:rPr lang="en-US" sz="1700" dirty="0">
                <a:latin typeface="Palatino Linotype" panose="02040502050505030304" pitchFamily="18" charset="0"/>
                <a:cs typeface="Arial" panose="020B0604020202020204" pitchFamily="34" charset="0"/>
              </a:rPr>
              <a:t>(specific levels only).</a:t>
            </a:r>
          </a:p>
          <a:p>
            <a:pPr>
              <a:spcBef>
                <a:spcPts val="600"/>
              </a:spcBef>
              <a:defRPr/>
            </a:pPr>
            <a:endParaRPr lang="en-US" sz="1700" b="1" dirty="0">
              <a:latin typeface="Palatino Linotype" panose="02040502050505030304" pitchFamily="18" charset="0"/>
              <a:cs typeface="Arial" panose="020B0604020202020204" pitchFamily="34" charset="0"/>
            </a:endParaRPr>
          </a:p>
          <a:p>
            <a:pPr>
              <a:spcBef>
                <a:spcPts val="600"/>
              </a:spcBef>
              <a:defRPr/>
            </a:pPr>
            <a:r>
              <a:rPr lang="en-US" sz="1700" b="1" dirty="0">
                <a:latin typeface="Palatino Linotype" panose="02040502050505030304" pitchFamily="18" charset="0"/>
                <a:cs typeface="Arial" panose="020B0604020202020204" pitchFamily="34" charset="0"/>
              </a:rPr>
              <a:t>Events: </a:t>
            </a:r>
            <a:r>
              <a:rPr lang="en-US" sz="1700" dirty="0">
                <a:latin typeface="Palatino Linotype" panose="02040502050505030304" pitchFamily="18" charset="0"/>
                <a:cs typeface="Arial" panose="020B0604020202020204" pitchFamily="34" charset="0"/>
              </a:rPr>
              <a:t>At 550+, 1250+, 1500+, 2000+, 3000+</a:t>
            </a:r>
          </a:p>
          <a:p>
            <a:pPr marL="460375" lvl="1" indent="-169863">
              <a:spcBef>
                <a:spcPts val="600"/>
              </a:spcBef>
              <a:defRPr/>
            </a:pPr>
            <a:r>
              <a:rPr lang="en-US" sz="1700" dirty="0">
                <a:latin typeface="Palatino Linotype" panose="02040502050505030304" pitchFamily="18" charset="0"/>
                <a:cs typeface="Arial" panose="020B0604020202020204" pitchFamily="34" charset="0"/>
              </a:rPr>
              <a:t>These levels also have reward items, which will be offered if the event cannot take place.</a:t>
            </a:r>
          </a:p>
          <a:p>
            <a:pPr marL="0" indent="0">
              <a:spcBef>
                <a:spcPts val="600"/>
              </a:spcBef>
              <a:buNone/>
            </a:pPr>
            <a:endParaRPr lang="en-US" sz="1700" b="1" dirty="0">
              <a:latin typeface="Palatino Linotype" panose="02040502050505030304" pitchFamily="18" charset="0"/>
              <a:cs typeface="Arial" panose="020B0604020202020204" pitchFamily="34" charset="0"/>
            </a:endParaRPr>
          </a:p>
          <a:p>
            <a:pPr marL="0" indent="0">
              <a:spcBef>
                <a:spcPts val="600"/>
              </a:spcBef>
              <a:buNone/>
            </a:pPr>
            <a:r>
              <a:rPr lang="en-US" sz="1700" b="1" dirty="0">
                <a:latin typeface="Palatino Linotype" panose="02040502050505030304" pitchFamily="18" charset="0"/>
                <a:cs typeface="Arial" panose="020B0604020202020204" pitchFamily="34" charset="0"/>
              </a:rPr>
              <a:t>Program Credit: </a:t>
            </a:r>
            <a:r>
              <a:rPr lang="en-US" sz="1700" dirty="0">
                <a:latin typeface="Palatino Linotype" panose="02040502050505030304" pitchFamily="18" charset="0"/>
                <a:cs typeface="Arial" panose="020B0604020202020204" pitchFamily="34" charset="0"/>
              </a:rPr>
              <a:t>550+, 1250+, 1500+, and 2000+</a:t>
            </a:r>
          </a:p>
          <a:p>
            <a:pPr marL="461963" lvl="7">
              <a:spcBef>
                <a:spcPts val="600"/>
              </a:spcBef>
            </a:pPr>
            <a:r>
              <a:rPr lang="en-US" sz="1600" dirty="0">
                <a:latin typeface="Palatino Linotype" panose="02040502050505030304" pitchFamily="18" charset="0"/>
                <a:cs typeface="Arial" panose="020B0604020202020204" pitchFamily="34" charset="0"/>
              </a:rPr>
              <a:t>A GSGLA Gift Card will be issued</a:t>
            </a:r>
          </a:p>
          <a:p>
            <a:pPr marL="461963" lvl="7">
              <a:spcBef>
                <a:spcPts val="600"/>
              </a:spcBef>
            </a:pPr>
            <a:r>
              <a:rPr lang="en-US" sz="1600" dirty="0">
                <a:latin typeface="Palatino Linotype" panose="02040502050505030304" pitchFamily="18" charset="0"/>
                <a:cs typeface="Arial" panose="020B0604020202020204" pitchFamily="34" charset="0"/>
              </a:rPr>
              <a:t>Can only be used internally (GSGLA) for:</a:t>
            </a:r>
          </a:p>
          <a:p>
            <a:pPr marL="684213" lvl="8">
              <a:spcBef>
                <a:spcPts val="600"/>
              </a:spcBef>
            </a:pPr>
            <a:r>
              <a:rPr lang="en-US" sz="1400" dirty="0">
                <a:latin typeface="Palatino Linotype" panose="02040502050505030304" pitchFamily="18" charset="0"/>
                <a:cs typeface="Arial" panose="020B0604020202020204" pitchFamily="34" charset="0"/>
              </a:rPr>
              <a:t>Retail </a:t>
            </a:r>
            <a:r>
              <a:rPr lang="en-US" sz="1400" b="1" dirty="0">
                <a:latin typeface="Palatino Linotype" panose="02040502050505030304" pitchFamily="18" charset="0"/>
                <a:cs typeface="Arial" panose="020B0604020202020204" pitchFamily="34" charset="0"/>
              </a:rPr>
              <a:t>In-</a:t>
            </a:r>
            <a:r>
              <a:rPr lang="en-US" sz="1400" dirty="0">
                <a:latin typeface="Palatino Linotype" panose="02040502050505030304" pitchFamily="18" charset="0"/>
                <a:cs typeface="Arial" panose="020B0604020202020204" pitchFamily="34" charset="0"/>
              </a:rPr>
              <a:t>Store Purchases (not online)</a:t>
            </a:r>
          </a:p>
          <a:p>
            <a:pPr marL="684213" lvl="8">
              <a:spcBef>
                <a:spcPts val="600"/>
              </a:spcBef>
            </a:pPr>
            <a:r>
              <a:rPr lang="en-US" sz="1400" dirty="0">
                <a:latin typeface="Palatino Linotype" panose="02040502050505030304" pitchFamily="18" charset="0"/>
                <a:cs typeface="Arial" panose="020B0604020202020204" pitchFamily="34" charset="0"/>
              </a:rPr>
              <a:t>Girl Annual Membership</a:t>
            </a:r>
          </a:p>
          <a:p>
            <a:pPr marL="684213" lvl="8">
              <a:spcBef>
                <a:spcPts val="600"/>
              </a:spcBef>
            </a:pPr>
            <a:r>
              <a:rPr lang="en-US" sz="1400" dirty="0">
                <a:latin typeface="Palatino Linotype" panose="02040502050505030304" pitchFamily="18" charset="0"/>
                <a:cs typeface="Arial" panose="020B0604020202020204" pitchFamily="34" charset="0"/>
              </a:rPr>
              <a:t>GSGLA events</a:t>
            </a:r>
          </a:p>
          <a:p>
            <a:pPr marL="684213" lvl="8">
              <a:spcBef>
                <a:spcPts val="600"/>
              </a:spcBef>
            </a:pPr>
            <a:r>
              <a:rPr lang="en-US" sz="1400" dirty="0">
                <a:latin typeface="Palatino Linotype" panose="02040502050505030304" pitchFamily="18" charset="0"/>
                <a:cs typeface="Arial" panose="020B0604020202020204" pitchFamily="34" charset="0"/>
              </a:rPr>
              <a:t>GSGLA specialty and resident camps</a:t>
            </a:r>
          </a:p>
          <a:p>
            <a:pPr marL="684213" lvl="8">
              <a:spcBef>
                <a:spcPts val="600"/>
              </a:spcBef>
            </a:pPr>
            <a:r>
              <a:rPr lang="en-US" sz="1400" dirty="0">
                <a:latin typeface="Palatino Linotype" panose="02040502050505030304" pitchFamily="18" charset="0"/>
                <a:cs typeface="Arial" panose="020B0604020202020204" pitchFamily="34" charset="0"/>
              </a:rPr>
              <a:t>Destinations</a:t>
            </a:r>
          </a:p>
          <a:p>
            <a:pPr indent="1588">
              <a:spcBef>
                <a:spcPts val="0"/>
              </a:spcBef>
              <a:defRPr/>
            </a:pPr>
            <a:endParaRPr lang="en-US" sz="1700" b="1" dirty="0">
              <a:latin typeface="Palatino Linotype" panose="02040502050505030304" pitchFamily="18" charset="0"/>
              <a:cs typeface="Arial" panose="020B0604020202020204" pitchFamily="34" charset="0"/>
            </a:endParaRPr>
          </a:p>
          <a:p>
            <a:pPr indent="1588">
              <a:spcBef>
                <a:spcPts val="0"/>
              </a:spcBef>
              <a:defRPr/>
            </a:pPr>
            <a:r>
              <a:rPr lang="en-US" sz="1700" b="1" dirty="0">
                <a:latin typeface="Palatino Linotype" panose="02040502050505030304" pitchFamily="18" charset="0"/>
                <a:cs typeface="Arial" panose="020B0604020202020204" pitchFamily="34" charset="0"/>
              </a:rPr>
              <a:t>Troop money: </a:t>
            </a:r>
            <a:r>
              <a:rPr lang="en-US" sz="1700" dirty="0">
                <a:latin typeface="Palatino Linotype" panose="02040502050505030304" pitchFamily="18" charset="0"/>
              </a:rPr>
              <a:t>Girl Scouts can choose to convert program credit into money for the troop to be used to support all Girl Scouts in the troop</a:t>
            </a:r>
            <a:r>
              <a:rPr lang="en-US" sz="1800" dirty="0">
                <a:latin typeface="Palatino Linotype" panose="02040502050505030304" pitchFamily="18" charset="0"/>
                <a:cs typeface="Arial" panose="020B0604020202020204" pitchFamily="34" charset="0"/>
              </a:rPr>
              <a:t>.</a:t>
            </a:r>
          </a:p>
          <a:p>
            <a:pPr marL="457200" indent="-228600">
              <a:spcBef>
                <a:spcPts val="0"/>
              </a:spcBef>
              <a:defRPr/>
            </a:pPr>
            <a:endParaRPr lang="en-US" sz="1800" i="1" dirty="0">
              <a:latin typeface="Palatino Linotype" panose="02040502050505030304" pitchFamily="18" charset="0"/>
              <a:cs typeface="Arial" panose="020B0604020202020204" pitchFamily="34" charset="0"/>
            </a:endParaRPr>
          </a:p>
          <a:p>
            <a:pPr marL="457200" indent="-228600">
              <a:spcBef>
                <a:spcPts val="0"/>
              </a:spcBef>
              <a:defRPr/>
            </a:pPr>
            <a:endParaRPr lang="en-US" sz="1800" i="1" dirty="0">
              <a:latin typeface="Palatino Linotype" panose="02040502050505030304" pitchFamily="18" charset="0"/>
              <a:cs typeface="Arial" panose="020B0604020202020204" pitchFamily="34" charset="0"/>
            </a:endParaRPr>
          </a:p>
        </p:txBody>
      </p:sp>
      <p:sp>
        <p:nvSpPr>
          <p:cNvPr id="21" name="Footer Placeholder 20">
            <a:extLst>
              <a:ext uri="{FF2B5EF4-FFF2-40B4-BE49-F238E27FC236}">
                <a16:creationId xmlns:a16="http://schemas.microsoft.com/office/drawing/2014/main" id="{33C951C0-F1DC-FB42-B187-61E7B97CFDB4}"/>
              </a:ext>
            </a:extLst>
          </p:cNvPr>
          <p:cNvSpPr>
            <a:spLocks noGrp="1"/>
          </p:cNvSpPr>
          <p:nvPr>
            <p:ph type="ftr" sz="quarter" idx="19"/>
          </p:nvPr>
        </p:nvSpPr>
        <p:spPr/>
        <p:txBody>
          <a:bodyPr/>
          <a:lstStyle/>
          <a:p>
            <a:r>
              <a:rPr lang="en-US"/>
              <a:t>©2021 Girl Scouts of the USA. All Rights Reserved.  Not for public distribution.</a:t>
            </a:r>
          </a:p>
        </p:txBody>
      </p:sp>
      <p:sp>
        <p:nvSpPr>
          <p:cNvPr id="10" name="TextBox 9">
            <a:extLst>
              <a:ext uri="{FF2B5EF4-FFF2-40B4-BE49-F238E27FC236}">
                <a16:creationId xmlns:a16="http://schemas.microsoft.com/office/drawing/2014/main" id="{86A37A21-F05A-C5B2-4AFC-2C4565412380}"/>
              </a:ext>
            </a:extLst>
          </p:cNvPr>
          <p:cNvSpPr txBox="1"/>
          <p:nvPr/>
        </p:nvSpPr>
        <p:spPr>
          <a:xfrm>
            <a:off x="199181" y="224474"/>
            <a:ext cx="5818908" cy="646331"/>
          </a:xfrm>
          <a:prstGeom prst="rect">
            <a:avLst/>
          </a:prstGeom>
          <a:noFill/>
        </p:spPr>
        <p:txBody>
          <a:bodyPr wrap="square">
            <a:spAutoFit/>
          </a:bodyPr>
          <a:lstStyle/>
          <a:p>
            <a:r>
              <a:rPr lang="en-US" sz="3600" b="1" i="1" dirty="0">
                <a:solidFill>
                  <a:srgbClr val="000000"/>
                </a:solidFill>
                <a:latin typeface="Palatino Linotype" panose="02040502050505030304" pitchFamily="18" charset="0"/>
                <a:ea typeface="+mj-ea"/>
                <a:cs typeface="Arial"/>
              </a:rPr>
              <a:t>Reward Options</a:t>
            </a:r>
          </a:p>
        </p:txBody>
      </p:sp>
    </p:spTree>
    <p:extLst>
      <p:ext uri="{BB962C8B-B14F-4D97-AF65-F5344CB8AC3E}">
        <p14:creationId xmlns:p14="http://schemas.microsoft.com/office/powerpoint/2010/main" val="119849623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D2871C-222D-FAB3-8657-2A558E49EDE8}"/>
              </a:ext>
            </a:extLst>
          </p:cNvPr>
          <p:cNvSpPr>
            <a:spLocks noGrp="1"/>
          </p:cNvSpPr>
          <p:nvPr>
            <p:ph type="sldNum" sz="quarter" idx="12"/>
          </p:nvPr>
        </p:nvSpPr>
        <p:spPr/>
        <p:txBody>
          <a:bodyPr/>
          <a:lstStyle/>
          <a:p>
            <a:fld id="{7691CCDB-B024-8747-B233-CAD1CBC7A901}" type="slidenum">
              <a:rPr lang="en-US" smtClean="0"/>
              <a:pPr/>
              <a:t>16</a:t>
            </a:fld>
            <a:endParaRPr lang="en-US"/>
          </a:p>
        </p:txBody>
      </p:sp>
      <p:sp>
        <p:nvSpPr>
          <p:cNvPr id="5" name="Footer Placeholder 4">
            <a:extLst>
              <a:ext uri="{FF2B5EF4-FFF2-40B4-BE49-F238E27FC236}">
                <a16:creationId xmlns:a16="http://schemas.microsoft.com/office/drawing/2014/main" id="{E3A18896-CD95-F41D-FE59-3ECAB0B3B16B}"/>
              </a:ext>
            </a:extLst>
          </p:cNvPr>
          <p:cNvSpPr>
            <a:spLocks noGrp="1"/>
          </p:cNvSpPr>
          <p:nvPr>
            <p:ph type="ftr" sz="quarter" idx="19"/>
          </p:nvPr>
        </p:nvSpPr>
        <p:spPr/>
        <p:txBody>
          <a:bodyPr/>
          <a:lstStyle/>
          <a:p>
            <a:r>
              <a:rPr lang="en-US"/>
              <a:t>©2021 Girl Scouts of the USA. All Rights Reserved.  Not for public distribution.</a:t>
            </a:r>
          </a:p>
        </p:txBody>
      </p:sp>
      <p:pic>
        <p:nvPicPr>
          <p:cNvPr id="3" name="Picture 2">
            <a:extLst>
              <a:ext uri="{FF2B5EF4-FFF2-40B4-BE49-F238E27FC236}">
                <a16:creationId xmlns:a16="http://schemas.microsoft.com/office/drawing/2014/main" id="{2841B97C-00A3-6F79-F171-5CD52A023452}"/>
              </a:ext>
            </a:extLst>
          </p:cNvPr>
          <p:cNvPicPr>
            <a:picLocks noChangeAspect="1"/>
          </p:cNvPicPr>
          <p:nvPr/>
        </p:nvPicPr>
        <p:blipFill>
          <a:blip r:embed="rId3"/>
          <a:stretch>
            <a:fillRect/>
          </a:stretch>
        </p:blipFill>
        <p:spPr>
          <a:xfrm>
            <a:off x="10096" y="314607"/>
            <a:ext cx="9123809" cy="4514286"/>
          </a:xfrm>
          <a:prstGeom prst="rect">
            <a:avLst/>
          </a:prstGeom>
        </p:spPr>
      </p:pic>
    </p:spTree>
    <p:extLst>
      <p:ext uri="{BB962C8B-B14F-4D97-AF65-F5344CB8AC3E}">
        <p14:creationId xmlns:p14="http://schemas.microsoft.com/office/powerpoint/2010/main" val="307424930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D2871C-222D-FAB3-8657-2A558E49EDE8}"/>
              </a:ext>
            </a:extLst>
          </p:cNvPr>
          <p:cNvSpPr>
            <a:spLocks noGrp="1"/>
          </p:cNvSpPr>
          <p:nvPr>
            <p:ph type="sldNum" sz="quarter" idx="12"/>
          </p:nvPr>
        </p:nvSpPr>
        <p:spPr/>
        <p:txBody>
          <a:bodyPr/>
          <a:lstStyle/>
          <a:p>
            <a:fld id="{7691CCDB-B024-8747-B233-CAD1CBC7A901}" type="slidenum">
              <a:rPr lang="en-US" smtClean="0"/>
              <a:pPr/>
              <a:t>17</a:t>
            </a:fld>
            <a:endParaRPr lang="en-US"/>
          </a:p>
        </p:txBody>
      </p:sp>
      <p:sp>
        <p:nvSpPr>
          <p:cNvPr id="5" name="Footer Placeholder 4">
            <a:extLst>
              <a:ext uri="{FF2B5EF4-FFF2-40B4-BE49-F238E27FC236}">
                <a16:creationId xmlns:a16="http://schemas.microsoft.com/office/drawing/2014/main" id="{E3A18896-CD95-F41D-FE59-3ECAB0B3B16B}"/>
              </a:ext>
            </a:extLst>
          </p:cNvPr>
          <p:cNvSpPr>
            <a:spLocks noGrp="1"/>
          </p:cNvSpPr>
          <p:nvPr>
            <p:ph type="ftr" sz="quarter" idx="19"/>
          </p:nvPr>
        </p:nvSpPr>
        <p:spPr/>
        <p:txBody>
          <a:bodyPr/>
          <a:lstStyle/>
          <a:p>
            <a:r>
              <a:rPr lang="en-US"/>
              <a:t>©2021 Girl Scouts of the USA. All Rights Reserved.  Not for public distribution.</a:t>
            </a:r>
          </a:p>
        </p:txBody>
      </p:sp>
      <p:pic>
        <p:nvPicPr>
          <p:cNvPr id="3" name="Picture 2">
            <a:extLst>
              <a:ext uri="{FF2B5EF4-FFF2-40B4-BE49-F238E27FC236}">
                <a16:creationId xmlns:a16="http://schemas.microsoft.com/office/drawing/2014/main" id="{E5FF0F52-E647-DB4E-6161-7EB214E0B976}"/>
              </a:ext>
            </a:extLst>
          </p:cNvPr>
          <p:cNvPicPr>
            <a:picLocks noChangeAspect="1"/>
          </p:cNvPicPr>
          <p:nvPr/>
        </p:nvPicPr>
        <p:blipFill>
          <a:blip r:embed="rId3"/>
          <a:stretch>
            <a:fillRect/>
          </a:stretch>
        </p:blipFill>
        <p:spPr>
          <a:xfrm>
            <a:off x="-1" y="357561"/>
            <a:ext cx="9166841" cy="4428379"/>
          </a:xfrm>
          <a:prstGeom prst="rect">
            <a:avLst/>
          </a:prstGeom>
        </p:spPr>
      </p:pic>
    </p:spTree>
    <p:extLst>
      <p:ext uri="{BB962C8B-B14F-4D97-AF65-F5344CB8AC3E}">
        <p14:creationId xmlns:p14="http://schemas.microsoft.com/office/powerpoint/2010/main" val="272890129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a:extLst>
              <a:ext uri="{FF2B5EF4-FFF2-40B4-BE49-F238E27FC236}">
                <a16:creationId xmlns:a16="http://schemas.microsoft.com/office/drawing/2014/main" id="{F32570B3-AA3D-DF49-9FEE-EEC00572636D}"/>
              </a:ext>
            </a:extLst>
          </p:cNvPr>
          <p:cNvSpPr>
            <a:spLocks noGrp="1"/>
          </p:cNvSpPr>
          <p:nvPr>
            <p:ph type="sldNum" sz="quarter" idx="12"/>
          </p:nvPr>
        </p:nvSpPr>
        <p:spPr/>
        <p:txBody>
          <a:bodyPr/>
          <a:lstStyle/>
          <a:p>
            <a:fld id="{7691CCDB-B024-8747-B233-CAD1CBC7A901}" type="slidenum">
              <a:rPr lang="en-US" smtClean="0"/>
              <a:pPr/>
              <a:t>18</a:t>
            </a:fld>
            <a:endParaRPr lang="en-US"/>
          </a:p>
        </p:txBody>
      </p:sp>
      <p:sp>
        <p:nvSpPr>
          <p:cNvPr id="7" name="Text Placeholder 6">
            <a:extLst>
              <a:ext uri="{FF2B5EF4-FFF2-40B4-BE49-F238E27FC236}">
                <a16:creationId xmlns:a16="http://schemas.microsoft.com/office/drawing/2014/main" id="{D51E25AF-A686-45E8-9774-D575057BBFDE}"/>
              </a:ext>
            </a:extLst>
          </p:cNvPr>
          <p:cNvSpPr>
            <a:spLocks noGrp="1"/>
          </p:cNvSpPr>
          <p:nvPr>
            <p:ph type="body" sz="quarter" idx="14"/>
          </p:nvPr>
        </p:nvSpPr>
        <p:spPr>
          <a:xfrm>
            <a:off x="180131" y="867004"/>
            <a:ext cx="8801100" cy="2637645"/>
          </a:xfrm>
          <a:prstGeom prst="rect">
            <a:avLst/>
          </a:prstGeom>
        </p:spPr>
        <p:txBody>
          <a:bodyPr wrap="square">
            <a:spAutoFit/>
          </a:bodyPr>
          <a:lstStyle/>
          <a:p>
            <a:pPr marL="285750" indent="-285750" eaLnBrk="1" fontAlgn="auto" hangingPunct="1">
              <a:spcBef>
                <a:spcPts val="0"/>
              </a:spcBef>
              <a:spcAft>
                <a:spcPts val="0"/>
              </a:spcAft>
              <a:buFont typeface="Arial" panose="020B0604020202020204" pitchFamily="34" charset="0"/>
              <a:buChar char="•"/>
              <a:defRPr/>
            </a:pPr>
            <a:r>
              <a:rPr lang="en-US" sz="1600" dirty="0">
                <a:latin typeface="Palatino Linotype" panose="02040502050505030304" pitchFamily="18" charset="0"/>
              </a:rPr>
              <a:t>The cookie rewards will arrive mid-to-late summer.</a:t>
            </a:r>
          </a:p>
          <a:p>
            <a:pPr marL="800087" lvl="1" indent="-285750">
              <a:spcBef>
                <a:spcPts val="0"/>
              </a:spcBef>
              <a:defRPr/>
            </a:pPr>
            <a:r>
              <a:rPr lang="en-US" sz="1600" dirty="0">
                <a:latin typeface="Palatino Linotype" panose="02040502050505030304" pitchFamily="18" charset="0"/>
              </a:rPr>
              <a:t>Rewards ordered after the program ends.</a:t>
            </a:r>
          </a:p>
          <a:p>
            <a:pPr marL="800087" lvl="1" indent="-285750">
              <a:spcBef>
                <a:spcPts val="0"/>
              </a:spcBef>
              <a:defRPr/>
            </a:pPr>
            <a:r>
              <a:rPr lang="en-US" sz="1600" dirty="0">
                <a:latin typeface="Palatino Linotype" panose="02040502050505030304" pitchFamily="18" charset="0"/>
              </a:rPr>
              <a:t>Supply chain and manufacturing timelines.</a:t>
            </a:r>
          </a:p>
          <a:p>
            <a:pPr marL="747713" lvl="1" indent="-233363">
              <a:spcBef>
                <a:spcPts val="0"/>
              </a:spcBef>
              <a:spcAft>
                <a:spcPts val="600"/>
              </a:spcAft>
              <a:defRPr/>
            </a:pPr>
            <a:r>
              <a:rPr lang="en-US" sz="1600" dirty="0">
                <a:latin typeface="Palatino Linotype" panose="02040502050505030304" pitchFamily="18" charset="0"/>
              </a:rPr>
              <a:t>SUCPC will distribute rewards to troops.</a:t>
            </a:r>
          </a:p>
          <a:p>
            <a:pPr marL="233363" indent="-233363" eaLnBrk="1" fontAlgn="auto" hangingPunct="1">
              <a:spcBef>
                <a:spcPts val="0"/>
              </a:spcBef>
              <a:spcAft>
                <a:spcPts val="600"/>
              </a:spcAft>
              <a:buFont typeface="Arial" pitchFamily="34" charset="0"/>
              <a:buChar char="•"/>
              <a:defRPr/>
            </a:pPr>
            <a:endParaRPr lang="en-US" sz="1600" dirty="0">
              <a:latin typeface="Palatino Linotype" panose="02040502050505030304" pitchFamily="18" charset="0"/>
            </a:endParaRPr>
          </a:p>
          <a:p>
            <a:pPr marL="233363" indent="-233363" eaLnBrk="1" fontAlgn="auto" hangingPunct="1">
              <a:spcBef>
                <a:spcPts val="0"/>
              </a:spcBef>
              <a:spcAft>
                <a:spcPts val="600"/>
              </a:spcAft>
              <a:buFont typeface="Arial" pitchFamily="34" charset="0"/>
              <a:buChar char="•"/>
              <a:defRPr/>
            </a:pPr>
            <a:r>
              <a:rPr lang="en-US" sz="1600" dirty="0">
                <a:latin typeface="Palatino Linotype" panose="02040502050505030304" pitchFamily="18" charset="0"/>
              </a:rPr>
              <a:t>Targeted by end of April:</a:t>
            </a:r>
          </a:p>
          <a:p>
            <a:pPr marL="747700" lvl="1" indent="-233363">
              <a:spcBef>
                <a:spcPts val="0"/>
              </a:spcBef>
              <a:spcAft>
                <a:spcPts val="600"/>
              </a:spcAft>
              <a:defRPr/>
            </a:pPr>
            <a:r>
              <a:rPr lang="en-US" sz="1600" dirty="0">
                <a:latin typeface="Palatino Linotype" panose="02040502050505030304" pitchFamily="18" charset="0"/>
              </a:rPr>
              <a:t>Program credits will be provided separately.</a:t>
            </a:r>
          </a:p>
          <a:p>
            <a:pPr marL="747700" lvl="1" indent="-233363">
              <a:spcBef>
                <a:spcPts val="0"/>
              </a:spcBef>
              <a:spcAft>
                <a:spcPts val="600"/>
              </a:spcAft>
              <a:defRPr/>
            </a:pPr>
            <a:r>
              <a:rPr lang="en-US" sz="1600" dirty="0">
                <a:latin typeface="Palatino Linotype" panose="02040502050505030304" pitchFamily="18" charset="0"/>
              </a:rPr>
              <a:t>All other monetary rewards will be directly deposited to troop/service unit bank accounts.</a:t>
            </a:r>
          </a:p>
          <a:p>
            <a:pPr marL="233363" indent="-233363" eaLnBrk="1" fontAlgn="auto" hangingPunct="1">
              <a:spcBef>
                <a:spcPts val="0"/>
              </a:spcBef>
              <a:spcAft>
                <a:spcPts val="1200"/>
              </a:spcAft>
              <a:buFont typeface="Arial" pitchFamily="34" charset="0"/>
              <a:buChar char="•"/>
              <a:defRPr/>
            </a:pPr>
            <a:endParaRPr lang="en-US" sz="1200" dirty="0">
              <a:cs typeface="Arial" pitchFamily="34" charset="0"/>
            </a:endParaRPr>
          </a:p>
        </p:txBody>
      </p:sp>
      <p:sp>
        <p:nvSpPr>
          <p:cNvPr id="21" name="Footer Placeholder 20">
            <a:extLst>
              <a:ext uri="{FF2B5EF4-FFF2-40B4-BE49-F238E27FC236}">
                <a16:creationId xmlns:a16="http://schemas.microsoft.com/office/drawing/2014/main" id="{33C951C0-F1DC-FB42-B187-61E7B97CFDB4}"/>
              </a:ext>
            </a:extLst>
          </p:cNvPr>
          <p:cNvSpPr>
            <a:spLocks noGrp="1"/>
          </p:cNvSpPr>
          <p:nvPr>
            <p:ph type="ftr" sz="quarter" idx="19"/>
          </p:nvPr>
        </p:nvSpPr>
        <p:spPr/>
        <p:txBody>
          <a:bodyPr/>
          <a:lstStyle/>
          <a:p>
            <a:r>
              <a:rPr lang="en-US"/>
              <a:t>©2021 Girl Scouts of the USA. All Rights Reserved.  Not for public distribution.</a:t>
            </a:r>
          </a:p>
        </p:txBody>
      </p:sp>
      <p:sp>
        <p:nvSpPr>
          <p:cNvPr id="8" name="Title 7">
            <a:extLst>
              <a:ext uri="{FF2B5EF4-FFF2-40B4-BE49-F238E27FC236}">
                <a16:creationId xmlns:a16="http://schemas.microsoft.com/office/drawing/2014/main" id="{E559B67F-BA87-464E-BE91-6452C61C3838}"/>
              </a:ext>
            </a:extLst>
          </p:cNvPr>
          <p:cNvSpPr>
            <a:spLocks noGrp="1"/>
          </p:cNvSpPr>
          <p:nvPr>
            <p:ph type="title"/>
          </p:nvPr>
        </p:nvSpPr>
        <p:spPr/>
        <p:txBody>
          <a:bodyPr>
            <a:noAutofit/>
          </a:bodyPr>
          <a:lstStyle/>
          <a:p>
            <a:r>
              <a:rPr lang="en-US" sz="3600" b="1" i="1" dirty="0">
                <a:solidFill>
                  <a:srgbClr val="000000"/>
                </a:solidFill>
                <a:latin typeface="Palatino Linotype" panose="02040502050505030304" pitchFamily="18" charset="0"/>
                <a:cs typeface="Arial"/>
              </a:rPr>
              <a:t>Rewards Order Delivery</a:t>
            </a:r>
          </a:p>
        </p:txBody>
      </p:sp>
    </p:spTree>
    <p:extLst>
      <p:ext uri="{BB962C8B-B14F-4D97-AF65-F5344CB8AC3E}">
        <p14:creationId xmlns:p14="http://schemas.microsoft.com/office/powerpoint/2010/main" val="143364291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CDCF5C02-4363-ED48-B044-F218CEC48187}"/>
              </a:ext>
            </a:extLst>
          </p:cNvPr>
          <p:cNvSpPr>
            <a:spLocks noGrp="1"/>
          </p:cNvSpPr>
          <p:nvPr>
            <p:ph type="sldNum" sz="quarter" idx="12"/>
          </p:nvPr>
        </p:nvSpPr>
        <p:spPr/>
        <p:txBody>
          <a:bodyPr/>
          <a:lstStyle/>
          <a:p>
            <a:fld id="{7691CCDB-B024-8747-B233-CAD1CBC7A901}" type="slidenum">
              <a:rPr lang="en-US" smtClean="0"/>
              <a:pPr/>
              <a:t>19</a:t>
            </a:fld>
            <a:endParaRPr lang="en-US"/>
          </a:p>
        </p:txBody>
      </p:sp>
      <p:sp>
        <p:nvSpPr>
          <p:cNvPr id="14" name="Footer Placeholder 13">
            <a:extLst>
              <a:ext uri="{FF2B5EF4-FFF2-40B4-BE49-F238E27FC236}">
                <a16:creationId xmlns:a16="http://schemas.microsoft.com/office/drawing/2014/main" id="{4ED1E86F-043E-F049-905A-8BC3507F58CD}"/>
              </a:ext>
            </a:extLst>
          </p:cNvPr>
          <p:cNvSpPr>
            <a:spLocks noGrp="1"/>
          </p:cNvSpPr>
          <p:nvPr>
            <p:ph type="ftr" sz="quarter" idx="3"/>
          </p:nvPr>
        </p:nvSpPr>
        <p:spPr/>
        <p:txBody>
          <a:bodyPr/>
          <a:lstStyle/>
          <a:p>
            <a:r>
              <a:rPr lang="en-US"/>
              <a:t>©2021 Girl Scouts of the USA. All Rights Reserved.  Not for public distribution.</a:t>
            </a:r>
          </a:p>
        </p:txBody>
      </p:sp>
      <p:sp>
        <p:nvSpPr>
          <p:cNvPr id="7" name="TextBox 6">
            <a:extLst>
              <a:ext uri="{FF2B5EF4-FFF2-40B4-BE49-F238E27FC236}">
                <a16:creationId xmlns:a16="http://schemas.microsoft.com/office/drawing/2014/main" id="{A24F56A0-06C5-4BE5-9F21-2370ED2A13DA}"/>
              </a:ext>
            </a:extLst>
          </p:cNvPr>
          <p:cNvSpPr txBox="1"/>
          <p:nvPr/>
        </p:nvSpPr>
        <p:spPr>
          <a:xfrm>
            <a:off x="179388" y="171309"/>
            <a:ext cx="7848600" cy="63402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defRPr/>
            </a:pPr>
            <a:r>
              <a:rPr lang="en-US" sz="3520" b="1" i="1">
                <a:latin typeface="Palatino Linotype" panose="02040502050505030304" pitchFamily="18" charset="0"/>
                <a:cs typeface="Arial" panose="020B0604020202020204" pitchFamily="34" charset="0"/>
              </a:rPr>
              <a:t>Resources</a:t>
            </a:r>
          </a:p>
        </p:txBody>
      </p:sp>
      <p:sp>
        <p:nvSpPr>
          <p:cNvPr id="8" name="TextBox 7">
            <a:extLst>
              <a:ext uri="{FF2B5EF4-FFF2-40B4-BE49-F238E27FC236}">
                <a16:creationId xmlns:a16="http://schemas.microsoft.com/office/drawing/2014/main" id="{357EAE33-9148-42F1-AAF7-604ACF388F75}"/>
              </a:ext>
            </a:extLst>
          </p:cNvPr>
          <p:cNvSpPr txBox="1"/>
          <p:nvPr/>
        </p:nvSpPr>
        <p:spPr>
          <a:xfrm>
            <a:off x="370502" y="997374"/>
            <a:ext cx="5818908" cy="1908215"/>
          </a:xfrm>
          <a:prstGeom prst="rect">
            <a:avLst/>
          </a:prstGeom>
          <a:noFill/>
          <a:ln>
            <a:noFill/>
          </a:ln>
        </p:spPr>
        <p:txBody>
          <a:bodyPr wrap="square">
            <a:spAutoFit/>
          </a:bodyPr>
          <a:lstStyle/>
          <a:p>
            <a:pPr marL="266700" indent="-254000">
              <a:lnSpc>
                <a:spcPct val="100000"/>
              </a:lnSpc>
              <a:spcBef>
                <a:spcPts val="595"/>
              </a:spcBef>
              <a:buChar char="•"/>
              <a:tabLst>
                <a:tab pos="241300" algn="l"/>
              </a:tabLst>
            </a:pPr>
            <a:r>
              <a:rPr lang="en-US" sz="1400" i="1" spc="-5" dirty="0">
                <a:latin typeface="Palatino Linotype" panose="02040502050505030304" pitchFamily="18" charset="0"/>
                <a:cs typeface="Arial"/>
              </a:rPr>
              <a:t>Cookie Family Guide</a:t>
            </a:r>
          </a:p>
          <a:p>
            <a:pPr marL="266700" indent="-254000">
              <a:lnSpc>
                <a:spcPct val="100000"/>
              </a:lnSpc>
              <a:spcBef>
                <a:spcPts val="595"/>
              </a:spcBef>
              <a:buChar char="•"/>
              <a:tabLst>
                <a:tab pos="241300" algn="l"/>
              </a:tabLst>
            </a:pPr>
            <a:r>
              <a:rPr lang="en-US" sz="1400" i="1" spc="-5" dirty="0">
                <a:latin typeface="Palatino Linotype" panose="02040502050505030304" pitchFamily="18" charset="0"/>
                <a:cs typeface="Arial"/>
              </a:rPr>
              <a:t>Quick Start Guide</a:t>
            </a:r>
          </a:p>
          <a:p>
            <a:pPr marL="266700" indent="-254000">
              <a:lnSpc>
                <a:spcPct val="100000"/>
              </a:lnSpc>
              <a:spcBef>
                <a:spcPts val="595"/>
              </a:spcBef>
              <a:buChar char="•"/>
              <a:tabLst>
                <a:tab pos="241300" algn="l"/>
              </a:tabLst>
            </a:pPr>
            <a:r>
              <a:rPr lang="en-US" sz="1400" spc="-5" dirty="0" err="1">
                <a:latin typeface="Palatino Linotype" panose="02040502050505030304" pitchFamily="18" charset="0"/>
                <a:cs typeface="Arial"/>
              </a:rPr>
              <a:t>Cookiegrams</a:t>
            </a:r>
            <a:endParaRPr lang="en-US" sz="1400" spc="-5" dirty="0">
              <a:latin typeface="Palatino Linotype" panose="02040502050505030304" pitchFamily="18" charset="0"/>
              <a:cs typeface="Arial"/>
            </a:endParaRPr>
          </a:p>
          <a:p>
            <a:pPr marL="266700" indent="-254000">
              <a:spcBef>
                <a:spcPts val="595"/>
              </a:spcBef>
              <a:buFontTx/>
              <a:buChar char="•"/>
              <a:tabLst>
                <a:tab pos="241300" algn="l"/>
              </a:tabLst>
            </a:pPr>
            <a:r>
              <a:rPr lang="en-US" sz="1400" spc="-5" dirty="0">
                <a:latin typeface="Palatino Linotype" panose="02040502050505030304" pitchFamily="18" charset="0"/>
                <a:cs typeface="Arial"/>
              </a:rPr>
              <a:t>Emails from your troop cookie </a:t>
            </a:r>
            <a:br>
              <a:rPr lang="en-US" sz="1400" spc="-5" dirty="0">
                <a:latin typeface="Palatino Linotype" panose="02040502050505030304" pitchFamily="18" charset="0"/>
                <a:cs typeface="Arial"/>
              </a:rPr>
            </a:br>
            <a:r>
              <a:rPr lang="en-US" sz="1400" spc="-5" dirty="0">
                <a:latin typeface="Palatino Linotype" panose="02040502050505030304" pitchFamily="18" charset="0"/>
                <a:cs typeface="Arial"/>
              </a:rPr>
              <a:t>chair</a:t>
            </a:r>
            <a:endParaRPr lang="en-US" sz="1400" dirty="0">
              <a:latin typeface="Palatino Linotype" panose="02040502050505030304" pitchFamily="18" charset="0"/>
              <a:cs typeface="Arial"/>
            </a:endParaRPr>
          </a:p>
          <a:p>
            <a:pPr marL="266700" indent="-254000">
              <a:lnSpc>
                <a:spcPct val="100000"/>
              </a:lnSpc>
              <a:spcBef>
                <a:spcPts val="595"/>
              </a:spcBef>
              <a:buChar char="•"/>
              <a:tabLst>
                <a:tab pos="241300" algn="l"/>
              </a:tabLst>
            </a:pPr>
            <a:r>
              <a:rPr lang="en-US" sz="1400" spc="-5" dirty="0">
                <a:latin typeface="Palatino Linotype" panose="02040502050505030304" pitchFamily="18" charset="0"/>
                <a:cs typeface="Arial"/>
              </a:rPr>
              <a:t>Cookies+ website </a:t>
            </a:r>
            <a:br>
              <a:rPr lang="en-US" sz="1400" spc="-5" dirty="0">
                <a:latin typeface="Palatino Linotype" panose="02040502050505030304" pitchFamily="18" charset="0"/>
                <a:cs typeface="Arial"/>
              </a:rPr>
            </a:br>
            <a:r>
              <a:rPr lang="en-US" sz="1400" spc="-5" dirty="0">
                <a:latin typeface="Palatino Linotype" panose="02040502050505030304" pitchFamily="18" charset="0"/>
                <a:cs typeface="Arial"/>
              </a:rPr>
              <a:t>(</a:t>
            </a:r>
            <a:r>
              <a:rPr lang="en-US" sz="1400" spc="-5" dirty="0">
                <a:latin typeface="Palatino Linotype" panose="02040502050505030304" pitchFamily="18" charset="0"/>
                <a:cs typeface="Arial"/>
                <a:hlinkClick r:id="rId3"/>
              </a:rPr>
              <a:t>www.girlscoutsla.org/cookies</a:t>
            </a:r>
            <a:r>
              <a:rPr lang="en-US" sz="1400" spc="-5" dirty="0">
                <a:latin typeface="Palatino Linotype" panose="02040502050505030304" pitchFamily="18" charset="0"/>
                <a:cs typeface="Arial"/>
              </a:rPr>
              <a:t>) </a:t>
            </a:r>
          </a:p>
        </p:txBody>
      </p:sp>
      <p:pic>
        <p:nvPicPr>
          <p:cNvPr id="4" name="Picture 3">
            <a:extLst>
              <a:ext uri="{FF2B5EF4-FFF2-40B4-BE49-F238E27FC236}">
                <a16:creationId xmlns:a16="http://schemas.microsoft.com/office/drawing/2014/main" id="{EAB96656-E035-38B8-817E-41B6520B882D}"/>
              </a:ext>
            </a:extLst>
          </p:cNvPr>
          <p:cNvPicPr>
            <a:picLocks noChangeAspect="1"/>
          </p:cNvPicPr>
          <p:nvPr/>
        </p:nvPicPr>
        <p:blipFill>
          <a:blip r:embed="rId4"/>
          <a:stretch>
            <a:fillRect/>
          </a:stretch>
        </p:blipFill>
        <p:spPr>
          <a:xfrm>
            <a:off x="3352761" y="233437"/>
            <a:ext cx="5673297" cy="3641265"/>
          </a:xfrm>
          <a:prstGeom prst="rect">
            <a:avLst/>
          </a:prstGeom>
          <a:ln>
            <a:solidFill>
              <a:schemeClr val="tx1"/>
            </a:solidFill>
          </a:ln>
        </p:spPr>
      </p:pic>
      <p:sp>
        <p:nvSpPr>
          <p:cNvPr id="13" name="Oval 12">
            <a:extLst>
              <a:ext uri="{FF2B5EF4-FFF2-40B4-BE49-F238E27FC236}">
                <a16:creationId xmlns:a16="http://schemas.microsoft.com/office/drawing/2014/main" id="{EEC10047-7038-44FF-8C24-75014CF28BCE}"/>
              </a:ext>
            </a:extLst>
          </p:cNvPr>
          <p:cNvSpPr/>
          <p:nvPr/>
        </p:nvSpPr>
        <p:spPr>
          <a:xfrm>
            <a:off x="7714096" y="449867"/>
            <a:ext cx="801254" cy="300990"/>
          </a:xfrm>
          <a:prstGeom prst="ellipse">
            <a:avLst/>
          </a:prstGeom>
          <a:noFill/>
          <a:ln w="57150">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0"/>
          </a:p>
        </p:txBody>
      </p:sp>
    </p:spTree>
    <p:extLst>
      <p:ext uri="{BB962C8B-B14F-4D97-AF65-F5344CB8AC3E}">
        <p14:creationId xmlns:p14="http://schemas.microsoft.com/office/powerpoint/2010/main" val="325230876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CDCF5C02-4363-ED48-B044-F218CEC48187}"/>
              </a:ext>
            </a:extLst>
          </p:cNvPr>
          <p:cNvSpPr>
            <a:spLocks noGrp="1"/>
          </p:cNvSpPr>
          <p:nvPr>
            <p:ph type="sldNum" sz="quarter" idx="12"/>
          </p:nvPr>
        </p:nvSpPr>
        <p:spPr/>
        <p:txBody>
          <a:bodyPr/>
          <a:lstStyle/>
          <a:p>
            <a:fld id="{7691CCDB-B024-8747-B233-CAD1CBC7A901}" type="slidenum">
              <a:rPr lang="en-US" smtClean="0"/>
              <a:pPr/>
              <a:t>20</a:t>
            </a:fld>
            <a:endParaRPr lang="en-US"/>
          </a:p>
        </p:txBody>
      </p:sp>
      <p:sp>
        <p:nvSpPr>
          <p:cNvPr id="14" name="Footer Placeholder 13">
            <a:extLst>
              <a:ext uri="{FF2B5EF4-FFF2-40B4-BE49-F238E27FC236}">
                <a16:creationId xmlns:a16="http://schemas.microsoft.com/office/drawing/2014/main" id="{4ED1E86F-043E-F049-905A-8BC3507F58CD}"/>
              </a:ext>
            </a:extLst>
          </p:cNvPr>
          <p:cNvSpPr>
            <a:spLocks noGrp="1"/>
          </p:cNvSpPr>
          <p:nvPr>
            <p:ph type="ftr" sz="quarter" idx="3"/>
          </p:nvPr>
        </p:nvSpPr>
        <p:spPr/>
        <p:txBody>
          <a:bodyPr/>
          <a:lstStyle/>
          <a:p>
            <a:r>
              <a:rPr lang="en-US"/>
              <a:t>©2021 Girl Scouts of the USA. All Rights Reserved.  Not for public distribution.</a:t>
            </a:r>
          </a:p>
        </p:txBody>
      </p:sp>
      <p:sp>
        <p:nvSpPr>
          <p:cNvPr id="7" name="TextBox 6">
            <a:extLst>
              <a:ext uri="{FF2B5EF4-FFF2-40B4-BE49-F238E27FC236}">
                <a16:creationId xmlns:a16="http://schemas.microsoft.com/office/drawing/2014/main" id="{13E7A868-EB46-4759-9A41-086934F7BAF5}"/>
              </a:ext>
            </a:extLst>
          </p:cNvPr>
          <p:cNvSpPr txBox="1"/>
          <p:nvPr/>
        </p:nvSpPr>
        <p:spPr>
          <a:xfrm>
            <a:off x="273627" y="874807"/>
            <a:ext cx="6909348" cy="2936958"/>
          </a:xfrm>
          <a:prstGeom prst="rect">
            <a:avLst/>
          </a:prstGeom>
          <a:noFill/>
          <a:ln>
            <a:noFill/>
          </a:ln>
        </p:spPr>
        <p:txBody>
          <a:bodyPr wrap="square">
            <a:spAutoFit/>
          </a:bodyPr>
          <a:lstStyle/>
          <a:p>
            <a:pPr marL="12700">
              <a:lnSpc>
                <a:spcPct val="100000"/>
              </a:lnSpc>
              <a:spcBef>
                <a:spcPts val="585"/>
              </a:spcBef>
            </a:pPr>
            <a:r>
              <a:rPr lang="en-US" sz="1400" b="1" spc="-5" dirty="0">
                <a:latin typeface="Palatino Linotype" panose="02040502050505030304" pitchFamily="18" charset="0"/>
                <a:cs typeface="Arial"/>
              </a:rPr>
              <a:t>Girl Scouts </a:t>
            </a:r>
            <a:r>
              <a:rPr lang="en-US" sz="1400" b="1" dirty="0">
                <a:latin typeface="Palatino Linotype" panose="02040502050505030304" pitchFamily="18" charset="0"/>
                <a:cs typeface="Arial"/>
              </a:rPr>
              <a:t>&amp;</a:t>
            </a:r>
            <a:r>
              <a:rPr lang="en-US" sz="1400" b="1" spc="-160" dirty="0">
                <a:latin typeface="Palatino Linotype" panose="02040502050505030304" pitchFamily="18" charset="0"/>
                <a:cs typeface="Arial"/>
              </a:rPr>
              <a:t> </a:t>
            </a:r>
            <a:r>
              <a:rPr lang="en-US" sz="1400" b="1" spc="-5" dirty="0">
                <a:latin typeface="Palatino Linotype" panose="02040502050505030304" pitchFamily="18" charset="0"/>
                <a:cs typeface="Arial"/>
              </a:rPr>
              <a:t>Adults:</a:t>
            </a:r>
            <a:endParaRPr lang="en-US" sz="1400" dirty="0">
              <a:latin typeface="Palatino Linotype" panose="02040502050505030304" pitchFamily="18" charset="0"/>
              <a:cs typeface="Arial"/>
            </a:endParaRPr>
          </a:p>
          <a:p>
            <a:pPr marL="241300" marR="408305" indent="-228600">
              <a:lnSpc>
                <a:spcPct val="101200"/>
              </a:lnSpc>
              <a:spcBef>
                <a:spcPts val="409"/>
              </a:spcBef>
              <a:buChar char="•"/>
              <a:tabLst>
                <a:tab pos="240665" algn="l"/>
                <a:tab pos="241300" algn="l"/>
              </a:tabLst>
            </a:pPr>
            <a:r>
              <a:rPr lang="en-US" sz="1400" spc="-5" dirty="0">
                <a:latin typeface="Palatino Linotype" panose="02040502050505030304" pitchFamily="18" charset="0"/>
                <a:cs typeface="Arial"/>
              </a:rPr>
              <a:t>Must follow </a:t>
            </a:r>
            <a:r>
              <a:rPr lang="en-US" sz="1400" dirty="0">
                <a:latin typeface="Palatino Linotype" panose="02040502050505030304" pitchFamily="18" charset="0"/>
                <a:cs typeface="Arial"/>
              </a:rPr>
              <a:t>all </a:t>
            </a:r>
            <a:r>
              <a:rPr lang="en-US" sz="1400" spc="-5" dirty="0">
                <a:latin typeface="Palatino Linotype" panose="02040502050505030304" pitchFamily="18" charset="0"/>
                <a:cs typeface="Arial"/>
              </a:rPr>
              <a:t>rules </a:t>
            </a:r>
            <a:r>
              <a:rPr lang="en-US" sz="1400" dirty="0">
                <a:latin typeface="Palatino Linotype" panose="02040502050505030304" pitchFamily="18" charset="0"/>
                <a:cs typeface="Arial"/>
              </a:rPr>
              <a:t>&amp; guidelines </a:t>
            </a:r>
            <a:r>
              <a:rPr lang="en-US" sz="1400" spc="-5" dirty="0">
                <a:latin typeface="Palatino Linotype" panose="02040502050505030304" pitchFamily="18" charset="0"/>
                <a:cs typeface="Arial"/>
              </a:rPr>
              <a:t>listed </a:t>
            </a:r>
            <a:r>
              <a:rPr lang="en-US" sz="1400" dirty="0">
                <a:latin typeface="Palatino Linotype" panose="02040502050505030304" pitchFamily="18" charset="0"/>
                <a:cs typeface="Arial"/>
              </a:rPr>
              <a:t>on </a:t>
            </a:r>
            <a:r>
              <a:rPr lang="en-US" sz="1400" i="1" spc="-5" dirty="0">
                <a:latin typeface="Palatino Linotype" panose="02040502050505030304" pitchFamily="18" charset="0"/>
                <a:cs typeface="Arial"/>
              </a:rPr>
              <a:t>Parent/ Guardian Permission Form</a:t>
            </a:r>
            <a:r>
              <a:rPr lang="en-US" sz="1400" spc="-5" dirty="0">
                <a:latin typeface="Palatino Linotype" panose="02040502050505030304" pitchFamily="18" charset="0"/>
                <a:cs typeface="Arial"/>
              </a:rPr>
              <a:t>, the </a:t>
            </a:r>
            <a:r>
              <a:rPr lang="en-US" sz="1400" i="1" spc="-5" dirty="0">
                <a:latin typeface="Palatino Linotype" panose="02040502050505030304" pitchFamily="18" charset="0"/>
                <a:cs typeface="Arial"/>
              </a:rPr>
              <a:t>Parent Cookie Conduct Agreement</a:t>
            </a:r>
            <a:r>
              <a:rPr lang="en-US" sz="1400" spc="-5" dirty="0">
                <a:latin typeface="Palatino Linotype" panose="02040502050505030304" pitchFamily="18" charset="0"/>
                <a:cs typeface="Arial"/>
              </a:rPr>
              <a:t>, </a:t>
            </a:r>
            <a:r>
              <a:rPr lang="en-US" sz="1400" dirty="0">
                <a:latin typeface="Palatino Linotype" panose="02040502050505030304" pitchFamily="18" charset="0"/>
                <a:cs typeface="Arial"/>
              </a:rPr>
              <a:t>and in </a:t>
            </a:r>
            <a:r>
              <a:rPr lang="en-US" sz="1400" spc="-5" dirty="0">
                <a:latin typeface="Palatino Linotype" panose="02040502050505030304" pitchFamily="18" charset="0"/>
                <a:cs typeface="Arial"/>
              </a:rPr>
              <a:t>the </a:t>
            </a:r>
            <a:r>
              <a:rPr lang="en-US" sz="1400" i="1" spc="-5" dirty="0">
                <a:latin typeface="Palatino Linotype" panose="02040502050505030304" pitchFamily="18" charset="0"/>
                <a:cs typeface="Arial"/>
              </a:rPr>
              <a:t>Family</a:t>
            </a:r>
            <a:r>
              <a:rPr lang="en-US" sz="1400" i="1" spc="5" dirty="0">
                <a:latin typeface="Palatino Linotype" panose="02040502050505030304" pitchFamily="18" charset="0"/>
                <a:cs typeface="Arial"/>
              </a:rPr>
              <a:t> </a:t>
            </a:r>
            <a:r>
              <a:rPr lang="en-US" sz="1400" i="1" spc="-5" dirty="0">
                <a:latin typeface="Palatino Linotype" panose="02040502050505030304" pitchFamily="18" charset="0"/>
                <a:cs typeface="Arial"/>
              </a:rPr>
              <a:t>Guide</a:t>
            </a:r>
            <a:r>
              <a:rPr lang="en-US" sz="1400" spc="-5" dirty="0">
                <a:latin typeface="Palatino Linotype" panose="02040502050505030304" pitchFamily="18" charset="0"/>
                <a:cs typeface="Arial"/>
              </a:rPr>
              <a:t>.</a:t>
            </a:r>
            <a:endParaRPr lang="en-US" sz="1400" dirty="0">
              <a:latin typeface="Palatino Linotype" panose="02040502050505030304" pitchFamily="18" charset="0"/>
              <a:cs typeface="Arial"/>
            </a:endParaRPr>
          </a:p>
          <a:p>
            <a:pPr marL="241300" marR="299085" indent="-228600">
              <a:lnSpc>
                <a:spcPct val="101200"/>
              </a:lnSpc>
              <a:spcBef>
                <a:spcPts val="450"/>
              </a:spcBef>
              <a:buChar char="•"/>
              <a:tabLst>
                <a:tab pos="240665" algn="l"/>
                <a:tab pos="241300" algn="l"/>
              </a:tabLst>
            </a:pPr>
            <a:r>
              <a:rPr lang="en-US" sz="1400" spc="-5" dirty="0">
                <a:latin typeface="Palatino Linotype" panose="02040502050505030304" pitchFamily="18" charset="0"/>
                <a:cs typeface="Arial"/>
              </a:rPr>
              <a:t>Must follow </a:t>
            </a:r>
            <a:r>
              <a:rPr lang="en-US" sz="1400" dirty="0">
                <a:latin typeface="Palatino Linotype" panose="02040502050505030304" pitchFamily="18" charset="0"/>
                <a:cs typeface="Arial"/>
              </a:rPr>
              <a:t>all </a:t>
            </a:r>
            <a:r>
              <a:rPr lang="en-US" sz="1400" spc="-5" dirty="0">
                <a:latin typeface="Palatino Linotype" panose="02040502050505030304" pitchFamily="18" charset="0"/>
                <a:cs typeface="Arial"/>
              </a:rPr>
              <a:t>troop </a:t>
            </a:r>
            <a:r>
              <a:rPr lang="en-US" sz="1400" dirty="0">
                <a:latin typeface="Palatino Linotype" panose="02040502050505030304" pitchFamily="18" charset="0"/>
                <a:cs typeface="Arial"/>
              </a:rPr>
              <a:t>deadlines </a:t>
            </a:r>
            <a:r>
              <a:rPr lang="en-US" sz="1400" spc="-5" dirty="0">
                <a:latin typeface="Palatino Linotype" panose="02040502050505030304" pitchFamily="18" charset="0"/>
                <a:cs typeface="Arial"/>
              </a:rPr>
              <a:t>regarding taking </a:t>
            </a:r>
            <a:r>
              <a:rPr lang="en-US" sz="1400" dirty="0">
                <a:latin typeface="Palatino Linotype" panose="02040502050505030304" pitchFamily="18" charset="0"/>
                <a:cs typeface="Arial"/>
              </a:rPr>
              <a:t>cookies and </a:t>
            </a:r>
            <a:r>
              <a:rPr lang="en-US" sz="1400" spc="-5" dirty="0">
                <a:latin typeface="Palatino Linotype" panose="02040502050505030304" pitchFamily="18" charset="0"/>
                <a:cs typeface="Arial"/>
              </a:rPr>
              <a:t>turning </a:t>
            </a:r>
            <a:r>
              <a:rPr lang="en-US" sz="1400" dirty="0">
                <a:latin typeface="Palatino Linotype" panose="02040502050505030304" pitchFamily="18" charset="0"/>
                <a:cs typeface="Arial"/>
              </a:rPr>
              <a:t>in</a:t>
            </a:r>
            <a:r>
              <a:rPr lang="en-US" sz="1400" spc="-60" dirty="0">
                <a:latin typeface="Palatino Linotype" panose="02040502050505030304" pitchFamily="18" charset="0"/>
                <a:cs typeface="Arial"/>
              </a:rPr>
              <a:t> </a:t>
            </a:r>
            <a:r>
              <a:rPr lang="en-US" sz="1400" spc="-30" dirty="0">
                <a:latin typeface="Palatino Linotype" panose="02040502050505030304" pitchFamily="18" charset="0"/>
                <a:cs typeface="Arial"/>
              </a:rPr>
              <a:t>money.</a:t>
            </a:r>
            <a:endParaRPr lang="en-US" sz="1400" dirty="0">
              <a:latin typeface="Palatino Linotype" panose="02040502050505030304" pitchFamily="18" charset="0"/>
              <a:cs typeface="Arial"/>
            </a:endParaRPr>
          </a:p>
          <a:p>
            <a:pPr marL="241300" indent="-228600">
              <a:lnSpc>
                <a:spcPct val="100000"/>
              </a:lnSpc>
              <a:spcBef>
                <a:spcPts val="484"/>
              </a:spcBef>
              <a:buChar char="•"/>
              <a:tabLst>
                <a:tab pos="240665" algn="l"/>
                <a:tab pos="241300" algn="l"/>
              </a:tabLst>
            </a:pPr>
            <a:r>
              <a:rPr lang="en-US" sz="1400" spc="-5" dirty="0">
                <a:latin typeface="Palatino Linotype" panose="02040502050505030304" pitchFamily="18" charset="0"/>
                <a:cs typeface="Arial"/>
              </a:rPr>
              <a:t>Must adhere to </a:t>
            </a:r>
            <a:r>
              <a:rPr lang="en-US" sz="1400" dirty="0">
                <a:latin typeface="Palatino Linotype" panose="02040502050505030304" pitchFamily="18" charset="0"/>
                <a:cs typeface="Arial"/>
              </a:rPr>
              <a:t>all </a:t>
            </a:r>
            <a:r>
              <a:rPr lang="en-US" sz="1400" spc="-5" dirty="0">
                <a:latin typeface="Palatino Linotype" panose="02040502050505030304" pitchFamily="18" charset="0"/>
                <a:cs typeface="Arial"/>
              </a:rPr>
              <a:t>guidelines regarding storing </a:t>
            </a:r>
            <a:r>
              <a:rPr lang="en-US" sz="1400" dirty="0">
                <a:latin typeface="Palatino Linotype" panose="02040502050505030304" pitchFamily="18" charset="0"/>
                <a:cs typeface="Arial"/>
              </a:rPr>
              <a:t>and selling</a:t>
            </a:r>
            <a:r>
              <a:rPr lang="en-US" sz="1400" spc="40" dirty="0">
                <a:latin typeface="Palatino Linotype" panose="02040502050505030304" pitchFamily="18" charset="0"/>
                <a:cs typeface="Arial"/>
              </a:rPr>
              <a:t> </a:t>
            </a:r>
            <a:r>
              <a:rPr lang="en-US" sz="1400" dirty="0">
                <a:latin typeface="Palatino Linotype" panose="02040502050505030304" pitchFamily="18" charset="0"/>
                <a:cs typeface="Arial"/>
              </a:rPr>
              <a:t>cookies.</a:t>
            </a:r>
          </a:p>
          <a:p>
            <a:pPr marL="241300" marR="5080" indent="-228600">
              <a:lnSpc>
                <a:spcPct val="101200"/>
              </a:lnSpc>
              <a:spcBef>
                <a:spcPts val="530"/>
              </a:spcBef>
              <a:buChar char="•"/>
              <a:tabLst>
                <a:tab pos="240665" algn="l"/>
                <a:tab pos="241300" algn="l"/>
              </a:tabLst>
            </a:pPr>
            <a:r>
              <a:rPr lang="en-US" sz="1400" spc="-5" dirty="0">
                <a:latin typeface="Palatino Linotype" panose="02040502050505030304" pitchFamily="18" charset="0"/>
                <a:cs typeface="Arial"/>
              </a:rPr>
              <a:t>Must </a:t>
            </a:r>
            <a:r>
              <a:rPr lang="en-US" sz="1400" dirty="0">
                <a:latin typeface="Palatino Linotype" panose="02040502050505030304" pitchFamily="18" charset="0"/>
                <a:cs typeface="Arial"/>
              </a:rPr>
              <a:t>sign a </a:t>
            </a:r>
            <a:r>
              <a:rPr lang="en-US" sz="1400" spc="-5" dirty="0">
                <a:latin typeface="Palatino Linotype" panose="02040502050505030304" pitchFamily="18" charset="0"/>
                <a:cs typeface="Arial"/>
              </a:rPr>
              <a:t>receipt for </a:t>
            </a:r>
            <a:r>
              <a:rPr lang="en-US" sz="1400" dirty="0">
                <a:latin typeface="Palatino Linotype" panose="02040502050505030304" pitchFamily="18" charset="0"/>
                <a:cs typeface="Arial"/>
              </a:rPr>
              <a:t>any cookies </a:t>
            </a:r>
            <a:r>
              <a:rPr lang="en-US" sz="1400" spc="-5" dirty="0">
                <a:latin typeface="Palatino Linotype" panose="02040502050505030304" pitchFamily="18" charset="0"/>
                <a:cs typeface="Arial"/>
              </a:rPr>
              <a:t>taken from </a:t>
            </a:r>
            <a:r>
              <a:rPr lang="en-US" sz="1400" dirty="0">
                <a:latin typeface="Palatino Linotype" panose="02040502050505030304" pitchFamily="18" charset="0"/>
                <a:cs typeface="Arial"/>
              </a:rPr>
              <a:t>or </a:t>
            </a:r>
            <a:r>
              <a:rPr lang="en-US" sz="1400" spc="-5" dirty="0">
                <a:latin typeface="Palatino Linotype" panose="02040502050505030304" pitchFamily="18" charset="0"/>
                <a:cs typeface="Arial"/>
              </a:rPr>
              <a:t>money </a:t>
            </a:r>
            <a:r>
              <a:rPr lang="en-US" sz="1400" dirty="0">
                <a:latin typeface="Palatino Linotype" panose="02040502050505030304" pitchFamily="18" charset="0"/>
                <a:cs typeface="Arial"/>
              </a:rPr>
              <a:t>given </a:t>
            </a:r>
            <a:r>
              <a:rPr lang="en-US" sz="1400" spc="-5" dirty="0">
                <a:latin typeface="Palatino Linotype" panose="02040502050505030304" pitchFamily="18" charset="0"/>
                <a:cs typeface="Arial"/>
              </a:rPr>
              <a:t>to </a:t>
            </a:r>
            <a:r>
              <a:rPr lang="en-US" sz="1400" dirty="0">
                <a:latin typeface="Palatino Linotype" panose="02040502050505030304" pitchFamily="18" charset="0"/>
                <a:cs typeface="Arial"/>
              </a:rPr>
              <a:t>your </a:t>
            </a:r>
            <a:r>
              <a:rPr lang="en-US" sz="1400" spc="-20" dirty="0">
                <a:latin typeface="Palatino Linotype" panose="02040502050505030304" pitchFamily="18" charset="0"/>
                <a:cs typeface="Arial"/>
              </a:rPr>
              <a:t>Troop </a:t>
            </a:r>
            <a:r>
              <a:rPr lang="en-US" sz="1400" dirty="0">
                <a:latin typeface="Palatino Linotype" panose="02040502050505030304" pitchFamily="18" charset="0"/>
                <a:cs typeface="Arial"/>
              </a:rPr>
              <a:t>Cookie</a:t>
            </a:r>
            <a:r>
              <a:rPr lang="en-US" sz="1400" spc="-120" dirty="0">
                <a:latin typeface="Palatino Linotype" panose="02040502050505030304" pitchFamily="18" charset="0"/>
                <a:cs typeface="Arial"/>
              </a:rPr>
              <a:t> </a:t>
            </a:r>
            <a:r>
              <a:rPr lang="en-US" sz="1400" spc="-55" dirty="0">
                <a:latin typeface="Palatino Linotype" panose="02040502050505030304" pitchFamily="18" charset="0"/>
                <a:cs typeface="Arial"/>
              </a:rPr>
              <a:t>Team.</a:t>
            </a:r>
            <a:endParaRPr lang="en-US" sz="1400" dirty="0">
              <a:latin typeface="Palatino Linotype" panose="02040502050505030304" pitchFamily="18" charset="0"/>
              <a:cs typeface="Arial"/>
            </a:endParaRPr>
          </a:p>
          <a:p>
            <a:pPr marL="241300" indent="-228600">
              <a:lnSpc>
                <a:spcPct val="100000"/>
              </a:lnSpc>
              <a:spcBef>
                <a:spcPts val="484"/>
              </a:spcBef>
              <a:buChar char="•"/>
              <a:tabLst>
                <a:tab pos="240665" algn="l"/>
                <a:tab pos="241300" algn="l"/>
              </a:tabLst>
            </a:pPr>
            <a:r>
              <a:rPr lang="en-US" sz="1400" dirty="0">
                <a:latin typeface="Palatino Linotype" panose="02040502050505030304" pitchFamily="18" charset="0"/>
                <a:cs typeface="Arial"/>
              </a:rPr>
              <a:t>Are responsible </a:t>
            </a:r>
            <a:r>
              <a:rPr lang="en-US" sz="1400" spc="-5" dirty="0">
                <a:latin typeface="Palatino Linotype" panose="02040502050505030304" pitchFamily="18" charset="0"/>
                <a:cs typeface="Arial"/>
              </a:rPr>
              <a:t>for </a:t>
            </a:r>
            <a:r>
              <a:rPr lang="en-US" sz="1400" dirty="0">
                <a:latin typeface="Palatino Linotype" panose="02040502050505030304" pitchFamily="18" charset="0"/>
                <a:cs typeface="Arial"/>
              </a:rPr>
              <a:t>all cookies</a:t>
            </a:r>
            <a:r>
              <a:rPr lang="en-US" sz="1400" spc="-55" dirty="0">
                <a:latin typeface="Palatino Linotype" panose="02040502050505030304" pitchFamily="18" charset="0"/>
                <a:cs typeface="Arial"/>
              </a:rPr>
              <a:t> </a:t>
            </a:r>
            <a:r>
              <a:rPr lang="en-US" sz="1400" spc="-5" dirty="0">
                <a:latin typeface="Palatino Linotype" panose="02040502050505030304" pitchFamily="18" charset="0"/>
                <a:cs typeface="Arial"/>
              </a:rPr>
              <a:t>received.</a:t>
            </a:r>
            <a:endParaRPr lang="en-US" sz="1400" dirty="0">
              <a:latin typeface="Palatino Linotype" panose="02040502050505030304" pitchFamily="18" charset="0"/>
              <a:cs typeface="Arial"/>
            </a:endParaRPr>
          </a:p>
          <a:p>
            <a:pPr marL="241300" indent="-228600">
              <a:lnSpc>
                <a:spcPct val="100000"/>
              </a:lnSpc>
              <a:spcBef>
                <a:spcPts val="555"/>
              </a:spcBef>
              <a:buChar char="•"/>
              <a:tabLst>
                <a:tab pos="240665" algn="l"/>
                <a:tab pos="241300" algn="l"/>
              </a:tabLst>
            </a:pPr>
            <a:r>
              <a:rPr lang="en-US" sz="1400" dirty="0">
                <a:latin typeface="Palatino Linotype" panose="02040502050505030304" pitchFamily="18" charset="0"/>
                <a:cs typeface="Arial"/>
              </a:rPr>
              <a:t>Are responsible </a:t>
            </a:r>
            <a:r>
              <a:rPr lang="en-US" sz="1400" spc="-5" dirty="0">
                <a:latin typeface="Palatino Linotype" panose="02040502050505030304" pitchFamily="18" charset="0"/>
                <a:cs typeface="Arial"/>
              </a:rPr>
              <a:t>for </a:t>
            </a:r>
            <a:r>
              <a:rPr lang="en-US" sz="1400" dirty="0">
                <a:latin typeface="Palatino Linotype" panose="02040502050505030304" pitchFamily="18" charset="0"/>
                <a:cs typeface="Arial"/>
              </a:rPr>
              <a:t>all </a:t>
            </a:r>
            <a:r>
              <a:rPr lang="en-US" sz="1400" spc="-5" dirty="0">
                <a:latin typeface="Palatino Linotype" panose="02040502050505030304" pitchFamily="18" charset="0"/>
                <a:cs typeface="Arial"/>
              </a:rPr>
              <a:t>money</a:t>
            </a:r>
            <a:r>
              <a:rPr lang="en-US" sz="1400" spc="-30" dirty="0">
                <a:latin typeface="Palatino Linotype" panose="02040502050505030304" pitchFamily="18" charset="0"/>
                <a:cs typeface="Arial"/>
              </a:rPr>
              <a:t> </a:t>
            </a:r>
            <a:r>
              <a:rPr lang="en-US" sz="1400" spc="-5" dirty="0">
                <a:latin typeface="Palatino Linotype" panose="02040502050505030304" pitchFamily="18" charset="0"/>
                <a:cs typeface="Arial"/>
              </a:rPr>
              <a:t>due for cookies received.</a:t>
            </a:r>
            <a:endParaRPr lang="en-US" sz="1400" dirty="0">
              <a:latin typeface="Palatino Linotype" panose="02040502050505030304" pitchFamily="18" charset="0"/>
              <a:cs typeface="Arial"/>
            </a:endParaRPr>
          </a:p>
          <a:p>
            <a:pPr marL="241300" indent="-228600">
              <a:lnSpc>
                <a:spcPct val="100000"/>
              </a:lnSpc>
              <a:spcBef>
                <a:spcPts val="555"/>
              </a:spcBef>
              <a:buChar char="•"/>
              <a:tabLst>
                <a:tab pos="240665" algn="l"/>
                <a:tab pos="241300" algn="l"/>
              </a:tabLst>
            </a:pPr>
            <a:r>
              <a:rPr lang="en-US" sz="1400" spc="-5" dirty="0">
                <a:latin typeface="Palatino Linotype" panose="02040502050505030304" pitchFamily="18" charset="0"/>
                <a:cs typeface="Arial"/>
              </a:rPr>
              <a:t>Must communicate with </a:t>
            </a:r>
            <a:r>
              <a:rPr lang="en-US" sz="1400" dirty="0">
                <a:latin typeface="Palatino Linotype" panose="02040502050505030304" pitchFamily="18" charset="0"/>
                <a:cs typeface="Arial"/>
              </a:rPr>
              <a:t>your </a:t>
            </a:r>
            <a:r>
              <a:rPr lang="en-US" sz="1400" spc="-20" dirty="0">
                <a:latin typeface="Palatino Linotype" panose="02040502050505030304" pitchFamily="18" charset="0"/>
                <a:cs typeface="Arial"/>
              </a:rPr>
              <a:t>Troop </a:t>
            </a:r>
            <a:r>
              <a:rPr lang="en-US" sz="1400" dirty="0">
                <a:latin typeface="Palatino Linotype" panose="02040502050505030304" pitchFamily="18" charset="0"/>
                <a:cs typeface="Arial"/>
              </a:rPr>
              <a:t>Cookie</a:t>
            </a:r>
            <a:r>
              <a:rPr lang="en-US" sz="1400" spc="-65" dirty="0">
                <a:latin typeface="Palatino Linotype" panose="02040502050505030304" pitchFamily="18" charset="0"/>
                <a:cs typeface="Arial"/>
              </a:rPr>
              <a:t> </a:t>
            </a:r>
            <a:r>
              <a:rPr lang="en-US" sz="1400" spc="-55" dirty="0">
                <a:latin typeface="Palatino Linotype" panose="02040502050505030304" pitchFamily="18" charset="0"/>
                <a:cs typeface="Arial"/>
              </a:rPr>
              <a:t>Team.</a:t>
            </a:r>
            <a:endParaRPr lang="en-US" sz="1400" b="1" dirty="0">
              <a:latin typeface="Palatino Linotype" panose="02040502050505030304" pitchFamily="18" charset="0"/>
              <a:cs typeface="Arial"/>
            </a:endParaRPr>
          </a:p>
        </p:txBody>
      </p:sp>
      <p:sp>
        <p:nvSpPr>
          <p:cNvPr id="8" name="object 5">
            <a:extLst>
              <a:ext uri="{FF2B5EF4-FFF2-40B4-BE49-F238E27FC236}">
                <a16:creationId xmlns:a16="http://schemas.microsoft.com/office/drawing/2014/main" id="{42A545E7-CC47-4DAE-AF45-074558ED7F50}"/>
              </a:ext>
            </a:extLst>
          </p:cNvPr>
          <p:cNvSpPr txBox="1">
            <a:spLocks/>
          </p:cNvSpPr>
          <p:nvPr/>
        </p:nvSpPr>
        <p:spPr>
          <a:xfrm>
            <a:off x="273627" y="156750"/>
            <a:ext cx="7620000" cy="587339"/>
          </a:xfrm>
          <a:prstGeom prst="rect">
            <a:avLst/>
          </a:prstGeom>
          <a:noFill/>
          <a:ln w="25399">
            <a:noFill/>
          </a:ln>
        </p:spPr>
        <p:txBody>
          <a:bodyPr vert="horz" wrap="square" lIns="0" tIns="33019" rIns="0" bIns="0" rtlCol="0">
            <a:sp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marL="78105">
              <a:lnSpc>
                <a:spcPct val="100000"/>
              </a:lnSpc>
              <a:spcBef>
                <a:spcPts val="259"/>
              </a:spcBef>
            </a:pPr>
            <a:r>
              <a:rPr lang="en-US" sz="3600" b="1" i="1" spc="-5">
                <a:solidFill>
                  <a:srgbClr val="000000"/>
                </a:solidFill>
                <a:latin typeface="Palatino Linotype" panose="02040502050505030304" pitchFamily="18" charset="0"/>
                <a:cs typeface="Arial"/>
              </a:rPr>
              <a:t>Responsibilities</a:t>
            </a:r>
            <a:endParaRPr lang="en-US" sz="3600" b="1" i="1">
              <a:latin typeface="Palatino Linotype" panose="02040502050505030304" pitchFamily="18" charset="0"/>
              <a:cs typeface="Arial"/>
            </a:endParaRPr>
          </a:p>
        </p:txBody>
      </p:sp>
      <p:pic>
        <p:nvPicPr>
          <p:cNvPr id="9" name="Picture 8" descr="Icon&#10;&#10;Description automatically generated">
            <a:extLst>
              <a:ext uri="{FF2B5EF4-FFF2-40B4-BE49-F238E27FC236}">
                <a16:creationId xmlns:a16="http://schemas.microsoft.com/office/drawing/2014/main" id="{FF9EBA3D-B235-4D68-BC94-45882255F018}"/>
              </a:ext>
            </a:extLst>
          </p:cNvPr>
          <p:cNvPicPr>
            <a:picLocks noChangeAspect="1"/>
          </p:cNvPicPr>
          <p:nvPr/>
        </p:nvPicPr>
        <p:blipFill rotWithShape="1">
          <a:blip r:embed="rId3">
            <a:extLst>
              <a:ext uri="{28A0092B-C50C-407E-A947-70E740481C1C}">
                <a14:useLocalDpi xmlns:a14="http://schemas.microsoft.com/office/drawing/2010/main" val="0"/>
              </a:ext>
            </a:extLst>
          </a:blip>
          <a:srcRect l="27705" t="-981" r="36403" b="981"/>
          <a:stretch/>
        </p:blipFill>
        <p:spPr>
          <a:xfrm>
            <a:off x="7182975" y="65954"/>
            <a:ext cx="1687398" cy="4701309"/>
          </a:xfrm>
          <a:prstGeom prst="rect">
            <a:avLst/>
          </a:prstGeom>
        </p:spPr>
      </p:pic>
    </p:spTree>
    <p:extLst>
      <p:ext uri="{BB962C8B-B14F-4D97-AF65-F5344CB8AC3E}">
        <p14:creationId xmlns:p14="http://schemas.microsoft.com/office/powerpoint/2010/main" val="4059948699"/>
      </p:ext>
    </p:extLst>
  </p:cSld>
  <p:clrMapOvr>
    <a:masterClrMapping/>
  </p:clrMapOvr>
  <p:transition advTm="39112">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CDCF5C02-4363-ED48-B044-F218CEC48187}"/>
              </a:ext>
            </a:extLst>
          </p:cNvPr>
          <p:cNvSpPr>
            <a:spLocks noGrp="1"/>
          </p:cNvSpPr>
          <p:nvPr>
            <p:ph type="sldNum" sz="quarter" idx="12"/>
          </p:nvPr>
        </p:nvSpPr>
        <p:spPr/>
        <p:txBody>
          <a:bodyPr/>
          <a:lstStyle/>
          <a:p>
            <a:fld id="{7691CCDB-B024-8747-B233-CAD1CBC7A901}" type="slidenum">
              <a:rPr lang="en-US" smtClean="0"/>
              <a:pPr/>
              <a:t>21</a:t>
            </a:fld>
            <a:endParaRPr lang="en-US"/>
          </a:p>
        </p:txBody>
      </p:sp>
      <p:sp>
        <p:nvSpPr>
          <p:cNvPr id="14" name="Footer Placeholder 13">
            <a:extLst>
              <a:ext uri="{FF2B5EF4-FFF2-40B4-BE49-F238E27FC236}">
                <a16:creationId xmlns:a16="http://schemas.microsoft.com/office/drawing/2014/main" id="{4ED1E86F-043E-F049-905A-8BC3507F58CD}"/>
              </a:ext>
            </a:extLst>
          </p:cNvPr>
          <p:cNvSpPr>
            <a:spLocks noGrp="1"/>
          </p:cNvSpPr>
          <p:nvPr>
            <p:ph type="ftr" sz="quarter" idx="3"/>
          </p:nvPr>
        </p:nvSpPr>
        <p:spPr/>
        <p:txBody>
          <a:bodyPr/>
          <a:lstStyle/>
          <a:p>
            <a:r>
              <a:rPr lang="en-US"/>
              <a:t>©2021 Girl Scouts of the USA. All Rights Reserved.  Not for public distribution.</a:t>
            </a:r>
          </a:p>
        </p:txBody>
      </p:sp>
      <p:sp>
        <p:nvSpPr>
          <p:cNvPr id="7" name="TextBox 6">
            <a:extLst>
              <a:ext uri="{FF2B5EF4-FFF2-40B4-BE49-F238E27FC236}">
                <a16:creationId xmlns:a16="http://schemas.microsoft.com/office/drawing/2014/main" id="{48538783-DDAC-4CB5-A227-B1D40222A25D}"/>
              </a:ext>
            </a:extLst>
          </p:cNvPr>
          <p:cNvSpPr txBox="1"/>
          <p:nvPr/>
        </p:nvSpPr>
        <p:spPr>
          <a:xfrm>
            <a:off x="171449" y="725333"/>
            <a:ext cx="8473787" cy="518860"/>
          </a:xfrm>
          <a:prstGeom prst="rect">
            <a:avLst/>
          </a:prstGeom>
          <a:noFill/>
          <a:ln>
            <a:noFill/>
          </a:ln>
        </p:spPr>
        <p:txBody>
          <a:bodyPr wrap="square">
            <a:spAutoFit/>
          </a:bodyPr>
          <a:lstStyle/>
          <a:p>
            <a:pPr marL="12700" marR="5080">
              <a:lnSpc>
                <a:spcPct val="99000"/>
              </a:lnSpc>
              <a:spcBef>
                <a:spcPts val="125"/>
              </a:spcBef>
            </a:pPr>
            <a:r>
              <a:rPr lang="en-US" sz="1400" spc="-15" dirty="0">
                <a:latin typeface="Palatino Linotype" panose="02040502050505030304" pitchFamily="18" charset="0"/>
                <a:cs typeface="Arial"/>
              </a:rPr>
              <a:t>Troops, </a:t>
            </a:r>
            <a:r>
              <a:rPr lang="en-US" sz="1400" spc="-5" dirty="0">
                <a:latin typeface="Palatino Linotype" panose="02040502050505030304" pitchFamily="18" charset="0"/>
                <a:cs typeface="Arial"/>
              </a:rPr>
              <a:t>girls </a:t>
            </a:r>
            <a:r>
              <a:rPr lang="en-US" sz="1400" dirty="0">
                <a:latin typeface="Palatino Linotype" panose="02040502050505030304" pitchFamily="18" charset="0"/>
                <a:cs typeface="Arial"/>
              </a:rPr>
              <a:t>and </a:t>
            </a:r>
            <a:r>
              <a:rPr lang="en-US" sz="1400" spc="-5" dirty="0">
                <a:latin typeface="Palatino Linotype" panose="02040502050505030304" pitchFamily="18" charset="0"/>
                <a:cs typeface="Arial"/>
              </a:rPr>
              <a:t>parents must follow </a:t>
            </a:r>
            <a:r>
              <a:rPr lang="en-US" sz="1400" dirty="0">
                <a:latin typeface="Palatino Linotype" panose="02040502050505030304" pitchFamily="18" charset="0"/>
                <a:cs typeface="Arial"/>
              </a:rPr>
              <a:t>all of </a:t>
            </a:r>
            <a:r>
              <a:rPr lang="en-US" sz="1400" spc="-5" dirty="0">
                <a:latin typeface="Palatino Linotype" panose="02040502050505030304" pitchFamily="18" charset="0"/>
                <a:cs typeface="Arial"/>
              </a:rPr>
              <a:t>the guidelines </a:t>
            </a:r>
            <a:r>
              <a:rPr lang="en-US" sz="1400" dirty="0">
                <a:latin typeface="Palatino Linotype" panose="02040502050505030304" pitchFamily="18" charset="0"/>
                <a:cs typeface="Arial"/>
              </a:rPr>
              <a:t>of </a:t>
            </a:r>
            <a:r>
              <a:rPr lang="en-US" sz="1400" spc="-5" dirty="0">
                <a:latin typeface="Palatino Linotype" panose="02040502050505030304" pitchFamily="18" charset="0"/>
                <a:cs typeface="Arial"/>
              </a:rPr>
              <a:t>the </a:t>
            </a:r>
            <a:r>
              <a:rPr lang="en-US" sz="1400" dirty="0">
                <a:latin typeface="Palatino Linotype" panose="02040502050505030304" pitchFamily="18" charset="0"/>
                <a:cs typeface="Arial"/>
              </a:rPr>
              <a:t>Cookie </a:t>
            </a:r>
            <a:r>
              <a:rPr lang="en-US" sz="1400" spc="-5" dirty="0">
                <a:latin typeface="Palatino Linotype" panose="02040502050505030304" pitchFamily="18" charset="0"/>
                <a:cs typeface="Arial"/>
              </a:rPr>
              <a:t>Program. </a:t>
            </a:r>
            <a:r>
              <a:rPr lang="en-US" sz="1400" dirty="0">
                <a:latin typeface="Palatino Linotype" panose="02040502050505030304" pitchFamily="18" charset="0"/>
                <a:cs typeface="Arial"/>
              </a:rPr>
              <a:t>Possible consequences </a:t>
            </a:r>
            <a:r>
              <a:rPr lang="en-US" sz="1400" spc="-5" dirty="0">
                <a:latin typeface="Palatino Linotype" panose="02040502050505030304" pitchFamily="18" charset="0"/>
                <a:cs typeface="Arial"/>
              </a:rPr>
              <a:t>for failing to follow the</a:t>
            </a:r>
            <a:r>
              <a:rPr lang="en-US" sz="1400" spc="-35" dirty="0">
                <a:latin typeface="Palatino Linotype" panose="02040502050505030304" pitchFamily="18" charset="0"/>
                <a:cs typeface="Arial"/>
              </a:rPr>
              <a:t> </a:t>
            </a:r>
            <a:r>
              <a:rPr lang="en-US" sz="1400" spc="-5" dirty="0">
                <a:latin typeface="Palatino Linotype" panose="02040502050505030304" pitchFamily="18" charset="0"/>
                <a:cs typeface="Arial"/>
              </a:rPr>
              <a:t>guidelines include:</a:t>
            </a:r>
            <a:endParaRPr lang="en-US" sz="1400" dirty="0">
              <a:latin typeface="Palatino Linotype" panose="02040502050505030304" pitchFamily="18" charset="0"/>
              <a:cs typeface="Arial"/>
            </a:endParaRPr>
          </a:p>
        </p:txBody>
      </p:sp>
      <p:sp>
        <p:nvSpPr>
          <p:cNvPr id="8" name="object 3">
            <a:extLst>
              <a:ext uri="{FF2B5EF4-FFF2-40B4-BE49-F238E27FC236}">
                <a16:creationId xmlns:a16="http://schemas.microsoft.com/office/drawing/2014/main" id="{455F5816-09E6-4163-B43E-690B79B9EFCB}"/>
              </a:ext>
            </a:extLst>
          </p:cNvPr>
          <p:cNvSpPr txBox="1">
            <a:spLocks/>
          </p:cNvSpPr>
          <p:nvPr/>
        </p:nvSpPr>
        <p:spPr>
          <a:xfrm>
            <a:off x="171449" y="144781"/>
            <a:ext cx="5871132" cy="587340"/>
          </a:xfrm>
          <a:prstGeom prst="rect">
            <a:avLst/>
          </a:prstGeom>
          <a:noFill/>
          <a:ln w="25399">
            <a:noFill/>
          </a:ln>
        </p:spPr>
        <p:txBody>
          <a:bodyPr vert="horz" wrap="square" lIns="0" tIns="33020" rIns="0" bIns="0" rtlCol="0">
            <a:sp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marL="78105">
              <a:lnSpc>
                <a:spcPct val="100000"/>
              </a:lnSpc>
              <a:spcBef>
                <a:spcPts val="260"/>
              </a:spcBef>
            </a:pPr>
            <a:r>
              <a:rPr lang="en-US" sz="3600" b="1" i="1" dirty="0">
                <a:solidFill>
                  <a:srgbClr val="000000"/>
                </a:solidFill>
                <a:latin typeface="Palatino Linotype" panose="02040502050505030304" pitchFamily="18" charset="0"/>
                <a:cs typeface="Arial"/>
              </a:rPr>
              <a:t>Guidelines &amp; Consequences</a:t>
            </a:r>
            <a:endParaRPr lang="en-US" sz="3600" b="1" i="1" dirty="0">
              <a:latin typeface="Palatino Linotype" panose="02040502050505030304" pitchFamily="18" charset="0"/>
              <a:cs typeface="Arial"/>
            </a:endParaRPr>
          </a:p>
        </p:txBody>
      </p:sp>
      <p:sp>
        <p:nvSpPr>
          <p:cNvPr id="9" name="object 6">
            <a:extLst>
              <a:ext uri="{FF2B5EF4-FFF2-40B4-BE49-F238E27FC236}">
                <a16:creationId xmlns:a16="http://schemas.microsoft.com/office/drawing/2014/main" id="{090DC294-E502-4EA9-A154-A6C4F843CA3E}"/>
              </a:ext>
            </a:extLst>
          </p:cNvPr>
          <p:cNvSpPr txBox="1"/>
          <p:nvPr/>
        </p:nvSpPr>
        <p:spPr>
          <a:xfrm>
            <a:off x="348673" y="1254828"/>
            <a:ext cx="7315200" cy="889987"/>
          </a:xfrm>
          <a:prstGeom prst="rect">
            <a:avLst/>
          </a:prstGeom>
        </p:spPr>
        <p:txBody>
          <a:bodyPr vert="horz" wrap="square" lIns="0" tIns="88900" rIns="0" bIns="0" rtlCol="0">
            <a:spAutoFit/>
          </a:bodyPr>
          <a:lstStyle/>
          <a:p>
            <a:pPr marL="355600" indent="-342900">
              <a:lnSpc>
                <a:spcPct val="100000"/>
              </a:lnSpc>
              <a:spcBef>
                <a:spcPts val="700"/>
              </a:spcBef>
              <a:buChar char="•"/>
              <a:tabLst>
                <a:tab pos="354965" algn="l"/>
                <a:tab pos="355600" algn="l"/>
              </a:tabLst>
            </a:pPr>
            <a:r>
              <a:rPr sz="1400">
                <a:latin typeface="Palatino Linotype" panose="02040502050505030304" pitchFamily="18" charset="0"/>
                <a:cs typeface="Arial"/>
              </a:rPr>
              <a:t>Loss of </a:t>
            </a:r>
            <a:r>
              <a:rPr sz="1400" spc="-5">
                <a:latin typeface="Palatino Linotype" panose="02040502050505030304" pitchFamily="18" charset="0"/>
                <a:cs typeface="Arial"/>
              </a:rPr>
              <a:t>girl </a:t>
            </a:r>
            <a:r>
              <a:rPr sz="1400">
                <a:latin typeface="Palatino Linotype" panose="02040502050505030304" pitchFamily="18" charset="0"/>
                <a:cs typeface="Arial"/>
              </a:rPr>
              <a:t>or </a:t>
            </a:r>
            <a:r>
              <a:rPr sz="1400" spc="-5">
                <a:latin typeface="Palatino Linotype" panose="02040502050505030304" pitchFamily="18" charset="0"/>
                <a:cs typeface="Arial"/>
              </a:rPr>
              <a:t>troop rewards</a:t>
            </a:r>
            <a:r>
              <a:rPr sz="1400" spc="-30">
                <a:latin typeface="Palatino Linotype" panose="02040502050505030304" pitchFamily="18" charset="0"/>
                <a:cs typeface="Arial"/>
              </a:rPr>
              <a:t> </a:t>
            </a:r>
            <a:r>
              <a:rPr sz="1400" spc="-5">
                <a:latin typeface="Palatino Linotype" panose="02040502050505030304" pitchFamily="18" charset="0"/>
                <a:cs typeface="Arial"/>
              </a:rPr>
              <a:t>earned</a:t>
            </a:r>
            <a:endParaRPr sz="1400">
              <a:latin typeface="Palatino Linotype" panose="02040502050505030304" pitchFamily="18" charset="0"/>
              <a:cs typeface="Arial"/>
            </a:endParaRPr>
          </a:p>
          <a:p>
            <a:pPr marL="355600" indent="-342900">
              <a:lnSpc>
                <a:spcPct val="100000"/>
              </a:lnSpc>
              <a:spcBef>
                <a:spcPts val="600"/>
              </a:spcBef>
              <a:buChar char="•"/>
              <a:tabLst>
                <a:tab pos="354965" algn="l"/>
                <a:tab pos="355600" algn="l"/>
              </a:tabLst>
            </a:pPr>
            <a:r>
              <a:rPr sz="1400">
                <a:latin typeface="Palatino Linotype" panose="02040502050505030304" pitchFamily="18" charset="0"/>
                <a:cs typeface="Arial"/>
              </a:rPr>
              <a:t>Loss of </a:t>
            </a:r>
            <a:r>
              <a:rPr sz="1400" spc="-5">
                <a:latin typeface="Palatino Linotype" panose="02040502050505030304" pitchFamily="18" charset="0"/>
                <a:cs typeface="Arial"/>
              </a:rPr>
              <a:t>troop</a:t>
            </a:r>
            <a:r>
              <a:rPr sz="1400" spc="-60">
                <a:latin typeface="Palatino Linotype" panose="02040502050505030304" pitchFamily="18" charset="0"/>
                <a:cs typeface="Arial"/>
              </a:rPr>
              <a:t> </a:t>
            </a:r>
            <a:r>
              <a:rPr sz="1400" spc="-5">
                <a:latin typeface="Palatino Linotype" panose="02040502050505030304" pitchFamily="18" charset="0"/>
                <a:cs typeface="Arial"/>
              </a:rPr>
              <a:t>proceeds</a:t>
            </a:r>
            <a:endParaRPr sz="1400">
              <a:latin typeface="Palatino Linotype" panose="02040502050505030304" pitchFamily="18" charset="0"/>
              <a:cs typeface="Arial"/>
            </a:endParaRPr>
          </a:p>
          <a:p>
            <a:pPr marL="355600" indent="-342900">
              <a:lnSpc>
                <a:spcPct val="100000"/>
              </a:lnSpc>
              <a:spcBef>
                <a:spcPts val="600"/>
              </a:spcBef>
              <a:buChar char="•"/>
              <a:tabLst>
                <a:tab pos="354965" algn="l"/>
                <a:tab pos="355600" algn="l"/>
              </a:tabLst>
            </a:pPr>
            <a:r>
              <a:rPr sz="1400">
                <a:latin typeface="Palatino Linotype" panose="02040502050505030304" pitchFamily="18" charset="0"/>
                <a:cs typeface="Arial"/>
              </a:rPr>
              <a:t>No </a:t>
            </a:r>
            <a:r>
              <a:rPr sz="1400" spc="-5">
                <a:latin typeface="Palatino Linotype" panose="02040502050505030304" pitchFamily="18" charset="0"/>
                <a:cs typeface="Arial"/>
              </a:rPr>
              <a:t>future</a:t>
            </a:r>
            <a:r>
              <a:rPr sz="1400" spc="-90">
                <a:latin typeface="Palatino Linotype" panose="02040502050505030304" pitchFamily="18" charset="0"/>
                <a:cs typeface="Arial"/>
              </a:rPr>
              <a:t> </a:t>
            </a:r>
            <a:r>
              <a:rPr sz="1400">
                <a:latin typeface="Palatino Linotype" panose="02040502050505030304" pitchFamily="18" charset="0"/>
                <a:cs typeface="Arial"/>
              </a:rPr>
              <a:t>boothing</a:t>
            </a:r>
          </a:p>
        </p:txBody>
      </p:sp>
      <p:sp>
        <p:nvSpPr>
          <p:cNvPr id="10" name="object 9">
            <a:extLst>
              <a:ext uri="{FF2B5EF4-FFF2-40B4-BE49-F238E27FC236}">
                <a16:creationId xmlns:a16="http://schemas.microsoft.com/office/drawing/2014/main" id="{94768124-E160-46F2-86BA-C8FDF71E440C}"/>
              </a:ext>
            </a:extLst>
          </p:cNvPr>
          <p:cNvSpPr txBox="1"/>
          <p:nvPr/>
        </p:nvSpPr>
        <p:spPr>
          <a:xfrm>
            <a:off x="3938334" y="1507250"/>
            <a:ext cx="5410200" cy="320601"/>
          </a:xfrm>
          <a:prstGeom prst="rect">
            <a:avLst/>
          </a:prstGeom>
        </p:spPr>
        <p:txBody>
          <a:bodyPr vert="horz" wrap="square" lIns="0" tIns="12700" rIns="0" bIns="0" rtlCol="0">
            <a:spAutoFit/>
          </a:bodyPr>
          <a:lstStyle/>
          <a:p>
            <a:pPr marL="12700">
              <a:lnSpc>
                <a:spcPct val="100000"/>
              </a:lnSpc>
              <a:spcBef>
                <a:spcPts val="100"/>
              </a:spcBef>
            </a:pPr>
            <a:r>
              <a:rPr sz="2000" b="1" spc="-5" dirty="0">
                <a:latin typeface="Palatino Linotype" panose="02040502050505030304" pitchFamily="18" charset="0"/>
                <a:cs typeface="Arial"/>
              </a:rPr>
              <a:t>Most common</a:t>
            </a:r>
            <a:r>
              <a:rPr sz="2000" b="1" spc="-60" dirty="0">
                <a:latin typeface="Palatino Linotype" panose="02040502050505030304" pitchFamily="18" charset="0"/>
                <a:cs typeface="Arial"/>
              </a:rPr>
              <a:t> </a:t>
            </a:r>
            <a:r>
              <a:rPr lang="en-US" sz="2000" b="1" spc="-5" dirty="0">
                <a:latin typeface="Palatino Linotype" panose="02040502050505030304" pitchFamily="18" charset="0"/>
                <a:cs typeface="Arial"/>
              </a:rPr>
              <a:t>infractions </a:t>
            </a:r>
            <a:r>
              <a:rPr lang="en-US" sz="2000" spc="-5" dirty="0">
                <a:latin typeface="Palatino Linotype" panose="02040502050505030304" pitchFamily="18" charset="0"/>
                <a:cs typeface="Arial"/>
              </a:rPr>
              <a:t>(some examples)</a:t>
            </a:r>
            <a:endParaRPr sz="2000" dirty="0">
              <a:latin typeface="Palatino Linotype" panose="02040502050505030304" pitchFamily="18" charset="0"/>
              <a:cs typeface="Arial"/>
            </a:endParaRPr>
          </a:p>
        </p:txBody>
      </p:sp>
      <p:sp>
        <p:nvSpPr>
          <p:cNvPr id="11" name="object 10">
            <a:extLst>
              <a:ext uri="{FF2B5EF4-FFF2-40B4-BE49-F238E27FC236}">
                <a16:creationId xmlns:a16="http://schemas.microsoft.com/office/drawing/2014/main" id="{7655B8E7-2B65-4DA4-A7A6-EB55170ED771}"/>
              </a:ext>
            </a:extLst>
          </p:cNvPr>
          <p:cNvSpPr txBox="1"/>
          <p:nvPr/>
        </p:nvSpPr>
        <p:spPr>
          <a:xfrm>
            <a:off x="4006273" y="1895745"/>
            <a:ext cx="4657725" cy="2413609"/>
          </a:xfrm>
          <a:prstGeom prst="rect">
            <a:avLst/>
          </a:prstGeom>
        </p:spPr>
        <p:txBody>
          <a:bodyPr vert="horz" wrap="square" lIns="0" tIns="12700" rIns="0" bIns="0" rtlCol="0">
            <a:spAutoFit/>
          </a:bodyPr>
          <a:lstStyle/>
          <a:p>
            <a:pPr marL="298450" indent="-285750">
              <a:lnSpc>
                <a:spcPts val="2130"/>
              </a:lnSpc>
              <a:spcBef>
                <a:spcPts val="100"/>
              </a:spcBef>
              <a:buChar char="•"/>
              <a:tabLst>
                <a:tab pos="297815" algn="l"/>
                <a:tab pos="298450" algn="l"/>
              </a:tabLst>
            </a:pPr>
            <a:r>
              <a:rPr lang="en-US" sz="1400" dirty="0">
                <a:latin typeface="Palatino Linotype" panose="02040502050505030304" pitchFamily="18" charset="0"/>
                <a:cs typeface="Arial"/>
              </a:rPr>
              <a:t>Taking orders before the program starts</a:t>
            </a:r>
          </a:p>
          <a:p>
            <a:pPr marL="298450" indent="-285750">
              <a:lnSpc>
                <a:spcPts val="2130"/>
              </a:lnSpc>
              <a:spcBef>
                <a:spcPts val="100"/>
              </a:spcBef>
              <a:buChar char="•"/>
              <a:tabLst>
                <a:tab pos="297815" algn="l"/>
                <a:tab pos="298450" algn="l"/>
              </a:tabLst>
            </a:pPr>
            <a:r>
              <a:rPr sz="1400" dirty="0">
                <a:latin typeface="Palatino Linotype" panose="02040502050505030304" pitchFamily="18" charset="0"/>
                <a:cs typeface="Arial"/>
              </a:rPr>
              <a:t>Selling </a:t>
            </a:r>
            <a:r>
              <a:rPr sz="1400" spc="-5" dirty="0">
                <a:latin typeface="Palatino Linotype" panose="02040502050505030304" pitchFamily="18" charset="0"/>
                <a:cs typeface="Arial"/>
              </a:rPr>
              <a:t>for the incorrect</a:t>
            </a:r>
            <a:r>
              <a:rPr sz="1400" spc="-25" dirty="0">
                <a:latin typeface="Palatino Linotype" panose="02040502050505030304" pitchFamily="18" charset="0"/>
                <a:cs typeface="Arial"/>
              </a:rPr>
              <a:t> </a:t>
            </a:r>
            <a:r>
              <a:rPr sz="1400" spc="-5" dirty="0">
                <a:latin typeface="Palatino Linotype" panose="02040502050505030304" pitchFamily="18" charset="0"/>
                <a:cs typeface="Arial"/>
              </a:rPr>
              <a:t>price</a:t>
            </a:r>
            <a:endParaRPr sz="1400" dirty="0">
              <a:latin typeface="Palatino Linotype" panose="02040502050505030304" pitchFamily="18" charset="0"/>
              <a:cs typeface="Arial"/>
            </a:endParaRPr>
          </a:p>
          <a:p>
            <a:pPr marL="298450" indent="-285750">
              <a:lnSpc>
                <a:spcPts val="2130"/>
              </a:lnSpc>
              <a:spcBef>
                <a:spcPts val="40"/>
              </a:spcBef>
              <a:buChar char="•"/>
              <a:tabLst>
                <a:tab pos="297815" algn="l"/>
                <a:tab pos="298450" algn="l"/>
              </a:tabLst>
            </a:pPr>
            <a:r>
              <a:rPr sz="1400" dirty="0">
                <a:latin typeface="Palatino Linotype" panose="02040502050505030304" pitchFamily="18" charset="0"/>
                <a:cs typeface="Arial"/>
              </a:rPr>
              <a:t>Selling in </a:t>
            </a:r>
            <a:r>
              <a:rPr sz="1400" spc="-5" dirty="0">
                <a:latin typeface="Palatino Linotype" panose="02040502050505030304" pitchFamily="18" charset="0"/>
                <a:cs typeface="Arial"/>
              </a:rPr>
              <a:t>front </a:t>
            </a:r>
            <a:r>
              <a:rPr sz="1400" dirty="0">
                <a:latin typeface="Palatino Linotype" panose="02040502050505030304" pitchFamily="18" charset="0"/>
                <a:cs typeface="Arial"/>
              </a:rPr>
              <a:t>of a school </a:t>
            </a:r>
            <a:r>
              <a:rPr sz="1400" spc="-5" dirty="0">
                <a:latin typeface="Palatino Linotype" panose="02040502050505030304" pitchFamily="18" charset="0"/>
                <a:cs typeface="Arial"/>
              </a:rPr>
              <a:t>without</a:t>
            </a:r>
            <a:r>
              <a:rPr sz="1400" spc="-30" dirty="0">
                <a:latin typeface="Palatino Linotype" panose="02040502050505030304" pitchFamily="18" charset="0"/>
                <a:cs typeface="Arial"/>
              </a:rPr>
              <a:t> </a:t>
            </a:r>
            <a:r>
              <a:rPr sz="1400" spc="-5" dirty="0">
                <a:latin typeface="Palatino Linotype" panose="02040502050505030304" pitchFamily="18" charset="0"/>
                <a:cs typeface="Arial"/>
              </a:rPr>
              <a:t>approval</a:t>
            </a:r>
            <a:endParaRPr sz="1400" dirty="0">
              <a:latin typeface="Palatino Linotype" panose="02040502050505030304" pitchFamily="18" charset="0"/>
              <a:cs typeface="Arial"/>
            </a:endParaRPr>
          </a:p>
          <a:p>
            <a:pPr marL="298450" indent="-285750">
              <a:lnSpc>
                <a:spcPts val="2130"/>
              </a:lnSpc>
              <a:buChar char="•"/>
              <a:tabLst>
                <a:tab pos="297815" algn="l"/>
                <a:tab pos="298450" algn="l"/>
              </a:tabLst>
            </a:pPr>
            <a:r>
              <a:rPr sz="1400" spc="-5" dirty="0" err="1">
                <a:latin typeface="Palatino Linotype" panose="02040502050505030304" pitchFamily="18" charset="0"/>
                <a:cs typeface="Arial"/>
              </a:rPr>
              <a:t>Boothing</a:t>
            </a:r>
            <a:r>
              <a:rPr sz="1400" spc="-5" dirty="0">
                <a:latin typeface="Palatino Linotype" panose="02040502050505030304" pitchFamily="18" charset="0"/>
                <a:cs typeface="Arial"/>
              </a:rPr>
              <a:t> outside </a:t>
            </a:r>
            <a:r>
              <a:rPr sz="1400" dirty="0">
                <a:latin typeface="Palatino Linotype" panose="02040502050505030304" pitchFamily="18" charset="0"/>
                <a:cs typeface="Arial"/>
              </a:rPr>
              <a:t>of </a:t>
            </a:r>
            <a:r>
              <a:rPr sz="1400" spc="-5" dirty="0">
                <a:latin typeface="Palatino Linotype" panose="02040502050505030304" pitchFamily="18" charset="0"/>
                <a:cs typeface="Arial"/>
              </a:rPr>
              <a:t>GSGLA</a:t>
            </a:r>
            <a:r>
              <a:rPr sz="1400" spc="-100" dirty="0">
                <a:latin typeface="Palatino Linotype" panose="02040502050505030304" pitchFamily="18" charset="0"/>
                <a:cs typeface="Arial"/>
              </a:rPr>
              <a:t> </a:t>
            </a:r>
            <a:r>
              <a:rPr sz="1400" spc="-5" dirty="0">
                <a:latin typeface="Palatino Linotype" panose="02040502050505030304" pitchFamily="18" charset="0"/>
                <a:cs typeface="Arial"/>
              </a:rPr>
              <a:t>borders</a:t>
            </a:r>
            <a:endParaRPr sz="1400" dirty="0">
              <a:latin typeface="Palatino Linotype" panose="02040502050505030304" pitchFamily="18" charset="0"/>
              <a:cs typeface="Arial"/>
            </a:endParaRPr>
          </a:p>
          <a:p>
            <a:pPr marL="298450" indent="-285750">
              <a:lnSpc>
                <a:spcPct val="100000"/>
              </a:lnSpc>
              <a:spcBef>
                <a:spcPts val="40"/>
              </a:spcBef>
              <a:buChar char="•"/>
              <a:tabLst>
                <a:tab pos="297815" algn="l"/>
                <a:tab pos="298450" algn="l"/>
              </a:tabLst>
            </a:pPr>
            <a:r>
              <a:rPr sz="1400" spc="-5" dirty="0">
                <a:latin typeface="Palatino Linotype" panose="02040502050505030304" pitchFamily="18" charset="0"/>
                <a:cs typeface="Arial"/>
              </a:rPr>
              <a:t>Girls </a:t>
            </a:r>
            <a:r>
              <a:rPr sz="1400" dirty="0">
                <a:latin typeface="Palatino Linotype" panose="02040502050505030304" pitchFamily="18" charset="0"/>
                <a:cs typeface="Arial"/>
              </a:rPr>
              <a:t>selling or </a:t>
            </a:r>
            <a:r>
              <a:rPr sz="1400" spc="-5" dirty="0">
                <a:latin typeface="Palatino Linotype" panose="02040502050505030304" pitchFamily="18" charset="0"/>
                <a:cs typeface="Arial"/>
              </a:rPr>
              <a:t>delivering</a:t>
            </a:r>
            <a:r>
              <a:rPr sz="1400" spc="-45" dirty="0">
                <a:latin typeface="Palatino Linotype" panose="02040502050505030304" pitchFamily="18" charset="0"/>
                <a:cs typeface="Arial"/>
              </a:rPr>
              <a:t> </a:t>
            </a:r>
            <a:r>
              <a:rPr lang="en-US" sz="1400" dirty="0">
                <a:latin typeface="Palatino Linotype" panose="02040502050505030304" pitchFamily="18" charset="0"/>
                <a:cs typeface="Arial"/>
              </a:rPr>
              <a:t>without an adult present</a:t>
            </a:r>
            <a:endParaRPr sz="1400" dirty="0">
              <a:latin typeface="Palatino Linotype" panose="02040502050505030304" pitchFamily="18" charset="0"/>
              <a:cs typeface="Arial"/>
            </a:endParaRPr>
          </a:p>
          <a:p>
            <a:pPr marL="298450" indent="-285750">
              <a:lnSpc>
                <a:spcPts val="2130"/>
              </a:lnSpc>
              <a:spcBef>
                <a:spcPts val="40"/>
              </a:spcBef>
              <a:buChar char="•"/>
              <a:tabLst>
                <a:tab pos="297815" algn="l"/>
                <a:tab pos="298450" algn="l"/>
              </a:tabLst>
            </a:pPr>
            <a:r>
              <a:rPr sz="1400" spc="-5" dirty="0">
                <a:latin typeface="Palatino Linotype" panose="02040502050505030304" pitchFamily="18" charset="0"/>
                <a:cs typeface="Arial"/>
              </a:rPr>
              <a:t>Incorrect girl/adult ratio </a:t>
            </a:r>
            <a:r>
              <a:rPr sz="1400" dirty="0">
                <a:latin typeface="Palatino Linotype" panose="02040502050505030304" pitchFamily="18" charset="0"/>
                <a:cs typeface="Arial"/>
              </a:rPr>
              <a:t>at</a:t>
            </a:r>
            <a:r>
              <a:rPr sz="1400" spc="0" dirty="0">
                <a:latin typeface="Palatino Linotype" panose="02040502050505030304" pitchFamily="18" charset="0"/>
                <a:cs typeface="Arial"/>
              </a:rPr>
              <a:t> </a:t>
            </a:r>
            <a:r>
              <a:rPr sz="1400" spc="-5" dirty="0">
                <a:latin typeface="Palatino Linotype" panose="02040502050505030304" pitchFamily="18" charset="0"/>
                <a:cs typeface="Arial"/>
              </a:rPr>
              <a:t>booth</a:t>
            </a:r>
            <a:endParaRPr sz="1400" dirty="0">
              <a:latin typeface="Palatino Linotype" panose="02040502050505030304" pitchFamily="18" charset="0"/>
              <a:cs typeface="Arial"/>
            </a:endParaRPr>
          </a:p>
          <a:p>
            <a:pPr marL="298450" indent="-285750">
              <a:lnSpc>
                <a:spcPts val="2130"/>
              </a:lnSpc>
              <a:buChar char="•"/>
              <a:tabLst>
                <a:tab pos="297815" algn="l"/>
                <a:tab pos="298450" algn="l"/>
              </a:tabLst>
            </a:pPr>
            <a:r>
              <a:rPr sz="1400" spc="-5" dirty="0">
                <a:latin typeface="Palatino Linotype" panose="02040502050505030304" pitchFamily="18" charset="0"/>
                <a:cs typeface="Arial"/>
              </a:rPr>
              <a:t>Inappropriate </a:t>
            </a:r>
            <a:r>
              <a:rPr sz="1400" dirty="0">
                <a:latin typeface="Palatino Linotype" panose="02040502050505030304" pitchFamily="18" charset="0"/>
                <a:cs typeface="Arial"/>
              </a:rPr>
              <a:t>behavior at</a:t>
            </a:r>
            <a:r>
              <a:rPr sz="1400" spc="-40" dirty="0">
                <a:latin typeface="Palatino Linotype" panose="02040502050505030304" pitchFamily="18" charset="0"/>
                <a:cs typeface="Arial"/>
              </a:rPr>
              <a:t> </a:t>
            </a:r>
            <a:r>
              <a:rPr sz="1400" spc="-5" dirty="0">
                <a:latin typeface="Palatino Linotype" panose="02040502050505030304" pitchFamily="18" charset="0"/>
                <a:cs typeface="Arial"/>
              </a:rPr>
              <a:t>booth</a:t>
            </a:r>
            <a:endParaRPr sz="1400" dirty="0">
              <a:latin typeface="Palatino Linotype" panose="02040502050505030304" pitchFamily="18" charset="0"/>
              <a:cs typeface="Arial"/>
            </a:endParaRPr>
          </a:p>
          <a:p>
            <a:pPr marL="298450" indent="-285750">
              <a:lnSpc>
                <a:spcPts val="2130"/>
              </a:lnSpc>
              <a:spcBef>
                <a:spcPts val="40"/>
              </a:spcBef>
              <a:buChar char="•"/>
              <a:tabLst>
                <a:tab pos="297815" algn="l"/>
                <a:tab pos="298450" algn="l"/>
              </a:tabLst>
            </a:pPr>
            <a:r>
              <a:rPr sz="1400" dirty="0">
                <a:latin typeface="Palatino Linotype" panose="02040502050505030304" pitchFamily="18" charset="0"/>
                <a:cs typeface="Arial"/>
              </a:rPr>
              <a:t>Not cleaning up </a:t>
            </a:r>
            <a:r>
              <a:rPr sz="1400" spc="-5" dirty="0">
                <a:latin typeface="Palatino Linotype" panose="02040502050505030304" pitchFamily="18" charset="0"/>
                <a:cs typeface="Arial"/>
              </a:rPr>
              <a:t>after </a:t>
            </a:r>
            <a:r>
              <a:rPr sz="1400" dirty="0">
                <a:latin typeface="Palatino Linotype" panose="02040502050505030304" pitchFamily="18" charset="0"/>
                <a:cs typeface="Arial"/>
              </a:rPr>
              <a:t>at </a:t>
            </a:r>
            <a:r>
              <a:rPr sz="1400" spc="-5" dirty="0">
                <a:latin typeface="Palatino Linotype" panose="02040502050505030304" pitchFamily="18" charset="0"/>
                <a:cs typeface="Arial"/>
              </a:rPr>
              <a:t>booth</a:t>
            </a:r>
            <a:r>
              <a:rPr sz="1400" spc="-60" dirty="0">
                <a:latin typeface="Palatino Linotype" panose="02040502050505030304" pitchFamily="18" charset="0"/>
                <a:cs typeface="Arial"/>
              </a:rPr>
              <a:t> </a:t>
            </a:r>
            <a:r>
              <a:rPr sz="1400" spc="-5" dirty="0">
                <a:latin typeface="Palatino Linotype" panose="02040502050505030304" pitchFamily="18" charset="0"/>
                <a:cs typeface="Arial"/>
              </a:rPr>
              <a:t>site</a:t>
            </a:r>
            <a:endParaRPr sz="1400" dirty="0">
              <a:latin typeface="Palatino Linotype" panose="02040502050505030304" pitchFamily="18" charset="0"/>
              <a:cs typeface="Arial"/>
            </a:endParaRPr>
          </a:p>
          <a:p>
            <a:pPr marL="298450" indent="-285750">
              <a:lnSpc>
                <a:spcPts val="2130"/>
              </a:lnSpc>
              <a:buChar char="•"/>
              <a:tabLst>
                <a:tab pos="297815" algn="l"/>
                <a:tab pos="298450" algn="l"/>
              </a:tabLst>
            </a:pPr>
            <a:r>
              <a:rPr sz="1400" spc="-5" dirty="0">
                <a:latin typeface="Palatino Linotype" panose="02040502050505030304" pitchFamily="18" charset="0"/>
                <a:cs typeface="Arial"/>
              </a:rPr>
              <a:t>Failure to </a:t>
            </a:r>
            <a:r>
              <a:rPr sz="1400" dirty="0">
                <a:latin typeface="Palatino Linotype" panose="02040502050505030304" pitchFamily="18" charset="0"/>
                <a:cs typeface="Arial"/>
              </a:rPr>
              <a:t>pay </a:t>
            </a:r>
            <a:r>
              <a:rPr sz="1400" spc="-5" dirty="0">
                <a:latin typeface="Palatino Linotype" panose="02040502050505030304" pitchFamily="18" charset="0"/>
                <a:cs typeface="Arial"/>
              </a:rPr>
              <a:t>for</a:t>
            </a:r>
            <a:r>
              <a:rPr sz="1400" spc="-60" dirty="0">
                <a:latin typeface="Palatino Linotype" panose="02040502050505030304" pitchFamily="18" charset="0"/>
                <a:cs typeface="Arial"/>
              </a:rPr>
              <a:t> </a:t>
            </a:r>
            <a:r>
              <a:rPr sz="1400" dirty="0">
                <a:latin typeface="Palatino Linotype" panose="02040502050505030304" pitchFamily="18" charset="0"/>
                <a:cs typeface="Arial"/>
              </a:rPr>
              <a:t>cookies</a:t>
            </a:r>
          </a:p>
        </p:txBody>
      </p:sp>
      <p:sp>
        <p:nvSpPr>
          <p:cNvPr id="13" name="TextBox 12">
            <a:extLst>
              <a:ext uri="{FF2B5EF4-FFF2-40B4-BE49-F238E27FC236}">
                <a16:creationId xmlns:a16="http://schemas.microsoft.com/office/drawing/2014/main" id="{055BCC8C-651D-4734-9A70-1D7FA08A8493}"/>
              </a:ext>
            </a:extLst>
          </p:cNvPr>
          <p:cNvSpPr txBox="1"/>
          <p:nvPr/>
        </p:nvSpPr>
        <p:spPr>
          <a:xfrm>
            <a:off x="171449" y="3773106"/>
            <a:ext cx="3588472" cy="1131079"/>
          </a:xfrm>
          <a:prstGeom prst="rect">
            <a:avLst/>
          </a:prstGeom>
          <a:noFill/>
        </p:spPr>
        <p:txBody>
          <a:bodyPr wrap="square" rtlCol="0">
            <a:spAutoFit/>
          </a:bodyPr>
          <a:lstStyle/>
          <a:p>
            <a:r>
              <a:rPr lang="en-US" dirty="0">
                <a:latin typeface="Palatino Linotype" panose="02040502050505030304" pitchFamily="18" charset="0"/>
                <a:cs typeface="Arial" panose="020B0604020202020204" pitchFamily="34" charset="0"/>
              </a:rPr>
              <a:t>If you see someone not following the rules, </a:t>
            </a:r>
            <a:r>
              <a:rPr lang="en-US" b="1" dirty="0">
                <a:solidFill>
                  <a:srgbClr val="FF0000"/>
                </a:solidFill>
                <a:latin typeface="Palatino Linotype" panose="02040502050505030304" pitchFamily="18" charset="0"/>
                <a:cs typeface="Arial" panose="020B0604020202020204" pitchFamily="34" charset="0"/>
              </a:rPr>
              <a:t>do not approach </a:t>
            </a:r>
            <a:r>
              <a:rPr lang="en-US" dirty="0">
                <a:latin typeface="Palatino Linotype" panose="02040502050505030304" pitchFamily="18" charset="0"/>
                <a:cs typeface="Arial" panose="020B0604020202020204" pitchFamily="34" charset="0"/>
              </a:rPr>
              <a:t>them. Get their troop number and contact your troop or service unit cookie chair. </a:t>
            </a:r>
            <a:r>
              <a:rPr lang="en-US" b="1" dirty="0">
                <a:latin typeface="Palatino Linotype" panose="02040502050505030304" pitchFamily="18" charset="0"/>
                <a:cs typeface="Arial" panose="020B0604020202020204" pitchFamily="34" charset="0"/>
              </a:rPr>
              <a:t>Do not take pictures of girls!</a:t>
            </a:r>
          </a:p>
        </p:txBody>
      </p:sp>
      <p:pic>
        <p:nvPicPr>
          <p:cNvPr id="15" name="Picture 2" descr="Image result for on my honor jpg">
            <a:extLst>
              <a:ext uri="{FF2B5EF4-FFF2-40B4-BE49-F238E27FC236}">
                <a16:creationId xmlns:a16="http://schemas.microsoft.com/office/drawing/2014/main" id="{1F7A07D0-E1DD-42D1-B03D-6127D265ECE3}"/>
              </a:ext>
            </a:extLst>
          </p:cNvPr>
          <p:cNvPicPr>
            <a:picLocks noChangeAspect="1" noChangeArrowheads="1"/>
          </p:cNvPicPr>
          <p:nvPr/>
        </p:nvPicPr>
        <p:blipFill>
          <a:blip r:embed="rId3">
            <a:clrChange>
              <a:clrFrom>
                <a:srgbClr val="EEEEEE"/>
              </a:clrFrom>
              <a:clrTo>
                <a:srgbClr val="EEEEEE">
                  <a:alpha val="0"/>
                </a:srgbClr>
              </a:clrTo>
            </a:clrChange>
            <a:extLst>
              <a:ext uri="{28A0092B-C50C-407E-A947-70E740481C1C}">
                <a14:useLocalDpi xmlns:a14="http://schemas.microsoft.com/office/drawing/2010/main" val="0"/>
              </a:ext>
            </a:extLst>
          </a:blip>
          <a:srcRect/>
          <a:stretch>
            <a:fillRect/>
          </a:stretch>
        </p:blipFill>
        <p:spPr bwMode="auto">
          <a:xfrm>
            <a:off x="911748" y="1924251"/>
            <a:ext cx="2107874" cy="2107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213861"/>
      </p:ext>
    </p:extLst>
  </p:cSld>
  <p:clrMapOvr>
    <a:masterClrMapping/>
  </p:clrMapOvr>
  <p:transition advTm="49491">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a:extLst>
              <a:ext uri="{FF2B5EF4-FFF2-40B4-BE49-F238E27FC236}">
                <a16:creationId xmlns:a16="http://schemas.microsoft.com/office/drawing/2014/main" id="{F32570B3-AA3D-DF49-9FEE-EEC00572636D}"/>
              </a:ext>
            </a:extLst>
          </p:cNvPr>
          <p:cNvSpPr>
            <a:spLocks noGrp="1"/>
          </p:cNvSpPr>
          <p:nvPr>
            <p:ph type="sldNum" sz="quarter" idx="10"/>
          </p:nvPr>
        </p:nvSpPr>
        <p:spPr/>
        <p:txBody>
          <a:bodyPr/>
          <a:lstStyle/>
          <a:p>
            <a:fld id="{7691CCDB-B024-8747-B233-CAD1CBC7A901}" type="slidenum">
              <a:rPr lang="en-US" smtClean="0"/>
              <a:pPr/>
              <a:t>22</a:t>
            </a:fld>
            <a:endParaRPr lang="en-US"/>
          </a:p>
        </p:txBody>
      </p:sp>
      <p:sp>
        <p:nvSpPr>
          <p:cNvPr id="21" name="Footer Placeholder 20">
            <a:extLst>
              <a:ext uri="{FF2B5EF4-FFF2-40B4-BE49-F238E27FC236}">
                <a16:creationId xmlns:a16="http://schemas.microsoft.com/office/drawing/2014/main" id="{33C951C0-F1DC-FB42-B187-61E7B97CFDB4}"/>
              </a:ext>
            </a:extLst>
          </p:cNvPr>
          <p:cNvSpPr>
            <a:spLocks noGrp="1"/>
          </p:cNvSpPr>
          <p:nvPr>
            <p:ph type="ftr" sz="quarter" idx="11"/>
          </p:nvPr>
        </p:nvSpPr>
        <p:spPr/>
        <p:txBody>
          <a:bodyPr/>
          <a:lstStyle/>
          <a:p>
            <a:r>
              <a:rPr lang="en-US"/>
              <a:t>©2021 Girl Scouts of the USA. All Rights Reserved.  Not for public distribution.</a:t>
            </a:r>
          </a:p>
        </p:txBody>
      </p:sp>
      <p:sp>
        <p:nvSpPr>
          <p:cNvPr id="8" name="Title 7">
            <a:extLst>
              <a:ext uri="{FF2B5EF4-FFF2-40B4-BE49-F238E27FC236}">
                <a16:creationId xmlns:a16="http://schemas.microsoft.com/office/drawing/2014/main" id="{E559B67F-BA87-464E-BE91-6452C61C3838}"/>
              </a:ext>
            </a:extLst>
          </p:cNvPr>
          <p:cNvSpPr>
            <a:spLocks noGrp="1"/>
          </p:cNvSpPr>
          <p:nvPr>
            <p:ph type="title" idx="4294967295"/>
          </p:nvPr>
        </p:nvSpPr>
        <p:spPr>
          <a:xfrm>
            <a:off x="342900" y="257175"/>
            <a:ext cx="8801100" cy="327025"/>
          </a:xfrm>
        </p:spPr>
        <p:txBody>
          <a:bodyPr>
            <a:noAutofit/>
          </a:bodyPr>
          <a:lstStyle/>
          <a:p>
            <a:r>
              <a:rPr lang="en-US" sz="3200" b="1" i="1" dirty="0">
                <a:solidFill>
                  <a:srgbClr val="000000"/>
                </a:solidFill>
                <a:latin typeface="Palatino Linotype" panose="02040502050505030304" pitchFamily="18" charset="0"/>
                <a:cs typeface="Arial"/>
              </a:rPr>
              <a:t>Cookie</a:t>
            </a:r>
            <a:r>
              <a:rPr lang="en-US" sz="3200" b="1" dirty="0"/>
              <a:t> </a:t>
            </a:r>
            <a:r>
              <a:rPr lang="en-US" sz="3200" b="1" i="1" dirty="0">
                <a:solidFill>
                  <a:srgbClr val="000000"/>
                </a:solidFill>
                <a:latin typeface="Palatino Linotype" panose="02040502050505030304" pitchFamily="18" charset="0"/>
                <a:cs typeface="Arial"/>
              </a:rPr>
              <a:t>Retail</a:t>
            </a:r>
            <a:r>
              <a:rPr lang="en-US" sz="3200" b="1" dirty="0"/>
              <a:t> </a:t>
            </a:r>
            <a:r>
              <a:rPr lang="en-US" sz="3200" b="1" i="1" dirty="0">
                <a:solidFill>
                  <a:srgbClr val="000000"/>
                </a:solidFill>
                <a:latin typeface="Palatino Linotype" panose="02040502050505030304" pitchFamily="18" charset="0"/>
                <a:cs typeface="Arial"/>
              </a:rPr>
              <a:t>Merchandise</a:t>
            </a:r>
            <a:endParaRPr lang="en-US" sz="3200" dirty="0"/>
          </a:p>
        </p:txBody>
      </p:sp>
      <p:sp>
        <p:nvSpPr>
          <p:cNvPr id="7" name="TextBox 6">
            <a:extLst>
              <a:ext uri="{FF2B5EF4-FFF2-40B4-BE49-F238E27FC236}">
                <a16:creationId xmlns:a16="http://schemas.microsoft.com/office/drawing/2014/main" id="{4A9147EB-3BB2-49EB-BD9E-8C6B80F19E26}"/>
              </a:ext>
            </a:extLst>
          </p:cNvPr>
          <p:cNvSpPr txBox="1"/>
          <p:nvPr/>
        </p:nvSpPr>
        <p:spPr>
          <a:xfrm>
            <a:off x="415317" y="4205733"/>
            <a:ext cx="8313366" cy="584775"/>
          </a:xfrm>
          <a:prstGeom prst="rect">
            <a:avLst/>
          </a:prstGeom>
          <a:solidFill>
            <a:schemeClr val="accent3">
              <a:alpha val="70000"/>
            </a:schemeClr>
          </a:solidFill>
        </p:spPr>
        <p:txBody>
          <a:bodyPr wrap="square" rtlCol="0">
            <a:spAutoFit/>
          </a:bodyPr>
          <a:lstStyle/>
          <a:p>
            <a:pPr algn="ctr"/>
            <a:r>
              <a:rPr lang="en-US" sz="1600" b="1" dirty="0">
                <a:latin typeface="Girl Scout Text Medium" panose="02020003000000000000" pitchFamily="18" charset="0"/>
                <a:cs typeface="Arial" panose="020B0604020202020204" pitchFamily="34" charset="0"/>
              </a:rPr>
              <a:t>Build brand awareness and boost sales!  </a:t>
            </a:r>
          </a:p>
          <a:p>
            <a:pPr algn="ctr"/>
            <a:r>
              <a:rPr lang="en-US" sz="1600" b="1" dirty="0">
                <a:latin typeface="Girl Scout Text Medium" panose="02020003000000000000" pitchFamily="18" charset="0"/>
                <a:cs typeface="Arial" panose="020B0604020202020204" pitchFamily="34" charset="0"/>
              </a:rPr>
              <a:t>These marketing tools can be found in our GSGLA stores in mid-November.</a:t>
            </a:r>
            <a:endParaRPr lang="en-US" sz="1600" dirty="0">
              <a:latin typeface="Girl Scout Text Medium" panose="02020003000000000000" pitchFamily="18" charset="0"/>
              <a:cs typeface="Arial" panose="020B0604020202020204" pitchFamily="34" charset="0"/>
            </a:endParaRPr>
          </a:p>
        </p:txBody>
      </p:sp>
      <p:sp>
        <p:nvSpPr>
          <p:cNvPr id="10" name="Rectangle 9">
            <a:extLst>
              <a:ext uri="{FF2B5EF4-FFF2-40B4-BE49-F238E27FC236}">
                <a16:creationId xmlns:a16="http://schemas.microsoft.com/office/drawing/2014/main" id="{E8D443C7-4448-451A-ADAC-2A827380803C}"/>
              </a:ext>
            </a:extLst>
          </p:cNvPr>
          <p:cNvSpPr/>
          <p:nvPr/>
        </p:nvSpPr>
        <p:spPr>
          <a:xfrm>
            <a:off x="7365206" y="766429"/>
            <a:ext cx="721519" cy="5051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3ABF157E-CD32-46D7-BDCA-2F01860E46BF}"/>
              </a:ext>
            </a:extLst>
          </p:cNvPr>
          <p:cNvSpPr txBox="1"/>
          <p:nvPr/>
        </p:nvSpPr>
        <p:spPr>
          <a:xfrm>
            <a:off x="5929042" y="376786"/>
            <a:ext cx="416090" cy="298872"/>
          </a:xfrm>
          <a:prstGeom prst="rect">
            <a:avLst/>
          </a:prstGeom>
          <a:solidFill>
            <a:schemeClr val="bg1"/>
          </a:solidFill>
          <a:ln>
            <a:noFill/>
          </a:ln>
        </p:spPr>
        <p:txBody>
          <a:bodyPr vert="horz" wrap="square" lIns="91440" tIns="45720" rIns="91440" bIns="45720" rtlCol="0" anchor="ctr">
            <a:noAutofit/>
          </a:bodyPr>
          <a:lstStyle/>
          <a:p>
            <a:pPr algn="l"/>
            <a:endParaRPr lang="en-US"/>
          </a:p>
        </p:txBody>
      </p:sp>
      <p:sp>
        <p:nvSpPr>
          <p:cNvPr id="32" name="TextBox 31">
            <a:extLst>
              <a:ext uri="{FF2B5EF4-FFF2-40B4-BE49-F238E27FC236}">
                <a16:creationId xmlns:a16="http://schemas.microsoft.com/office/drawing/2014/main" id="{30A14449-E7F2-4C0A-A557-337C50F4009B}"/>
              </a:ext>
            </a:extLst>
          </p:cNvPr>
          <p:cNvSpPr txBox="1"/>
          <p:nvPr/>
        </p:nvSpPr>
        <p:spPr>
          <a:xfrm>
            <a:off x="7282803" y="1216527"/>
            <a:ext cx="670350" cy="327711"/>
          </a:xfrm>
          <a:prstGeom prst="rect">
            <a:avLst/>
          </a:prstGeom>
          <a:solidFill>
            <a:schemeClr val="bg1"/>
          </a:solidFill>
          <a:ln>
            <a:noFill/>
          </a:ln>
        </p:spPr>
        <p:txBody>
          <a:bodyPr vert="horz" wrap="square" lIns="91440" tIns="45720" rIns="91440" bIns="45720" rtlCol="0" anchor="ctr">
            <a:noAutofit/>
          </a:bodyPr>
          <a:lstStyle/>
          <a:p>
            <a:pPr algn="l"/>
            <a:endParaRPr lang="en-US"/>
          </a:p>
        </p:txBody>
      </p:sp>
      <p:sp>
        <p:nvSpPr>
          <p:cNvPr id="33" name="TextBox 32">
            <a:extLst>
              <a:ext uri="{FF2B5EF4-FFF2-40B4-BE49-F238E27FC236}">
                <a16:creationId xmlns:a16="http://schemas.microsoft.com/office/drawing/2014/main" id="{E6C13D85-B39A-4495-8F42-4E161276A463}"/>
              </a:ext>
            </a:extLst>
          </p:cNvPr>
          <p:cNvSpPr txBox="1"/>
          <p:nvPr/>
        </p:nvSpPr>
        <p:spPr>
          <a:xfrm>
            <a:off x="8413898" y="1339702"/>
            <a:ext cx="238349" cy="517451"/>
          </a:xfrm>
          <a:prstGeom prst="rect">
            <a:avLst/>
          </a:prstGeom>
          <a:solidFill>
            <a:schemeClr val="bg1"/>
          </a:solidFill>
          <a:ln>
            <a:noFill/>
          </a:ln>
        </p:spPr>
        <p:txBody>
          <a:bodyPr vert="horz" wrap="square" lIns="91440" tIns="45720" rIns="91440" bIns="45720" rtlCol="0" anchor="ctr">
            <a:noAutofit/>
          </a:bodyPr>
          <a:lstStyle/>
          <a:p>
            <a:pPr algn="l"/>
            <a:endParaRPr lang="en-US"/>
          </a:p>
        </p:txBody>
      </p:sp>
      <p:pic>
        <p:nvPicPr>
          <p:cNvPr id="3" name="Picture 2" descr="A green cardboard display case&#10;&#10;Description automatically generated with medium confidence">
            <a:extLst>
              <a:ext uri="{FF2B5EF4-FFF2-40B4-BE49-F238E27FC236}">
                <a16:creationId xmlns:a16="http://schemas.microsoft.com/office/drawing/2014/main" id="{6AF4AF28-9673-3E5E-BEEC-4840E9EECB27}"/>
              </a:ext>
            </a:extLst>
          </p:cNvPr>
          <p:cNvPicPr>
            <a:picLocks noChangeAspect="1"/>
          </p:cNvPicPr>
          <p:nvPr/>
        </p:nvPicPr>
        <p:blipFill>
          <a:blip r:embed="rId3"/>
          <a:stretch>
            <a:fillRect/>
          </a:stretch>
        </p:blipFill>
        <p:spPr>
          <a:xfrm>
            <a:off x="143097" y="603897"/>
            <a:ext cx="1618364" cy="1618364"/>
          </a:xfrm>
          <a:prstGeom prst="rect">
            <a:avLst/>
          </a:prstGeom>
        </p:spPr>
      </p:pic>
      <p:pic>
        <p:nvPicPr>
          <p:cNvPr id="6" name="Picture 5">
            <a:extLst>
              <a:ext uri="{FF2B5EF4-FFF2-40B4-BE49-F238E27FC236}">
                <a16:creationId xmlns:a16="http://schemas.microsoft.com/office/drawing/2014/main" id="{01B12C39-1995-C417-8FBB-7C7308956309}"/>
              </a:ext>
            </a:extLst>
          </p:cNvPr>
          <p:cNvPicPr>
            <a:picLocks noChangeAspect="1"/>
          </p:cNvPicPr>
          <p:nvPr/>
        </p:nvPicPr>
        <p:blipFill>
          <a:blip r:embed="rId4"/>
          <a:stretch>
            <a:fillRect/>
          </a:stretch>
        </p:blipFill>
        <p:spPr>
          <a:xfrm>
            <a:off x="526524" y="2196864"/>
            <a:ext cx="851509" cy="403227"/>
          </a:xfrm>
          <a:prstGeom prst="rect">
            <a:avLst/>
          </a:prstGeom>
        </p:spPr>
      </p:pic>
      <p:pic>
        <p:nvPicPr>
          <p:cNvPr id="11" name="Picture 10">
            <a:extLst>
              <a:ext uri="{FF2B5EF4-FFF2-40B4-BE49-F238E27FC236}">
                <a16:creationId xmlns:a16="http://schemas.microsoft.com/office/drawing/2014/main" id="{2F83DC15-B1D2-F392-320A-22EF23E25B8B}"/>
              </a:ext>
            </a:extLst>
          </p:cNvPr>
          <p:cNvPicPr>
            <a:picLocks noChangeAspect="1"/>
          </p:cNvPicPr>
          <p:nvPr/>
        </p:nvPicPr>
        <p:blipFill>
          <a:blip r:embed="rId5"/>
          <a:stretch>
            <a:fillRect/>
          </a:stretch>
        </p:blipFill>
        <p:spPr>
          <a:xfrm>
            <a:off x="1973693" y="900195"/>
            <a:ext cx="1726427" cy="879013"/>
          </a:xfrm>
          <a:prstGeom prst="rect">
            <a:avLst/>
          </a:prstGeom>
        </p:spPr>
      </p:pic>
      <p:pic>
        <p:nvPicPr>
          <p:cNvPr id="13" name="Picture 12">
            <a:extLst>
              <a:ext uri="{FF2B5EF4-FFF2-40B4-BE49-F238E27FC236}">
                <a16:creationId xmlns:a16="http://schemas.microsoft.com/office/drawing/2014/main" id="{EA5804D2-39C8-8CB9-7A1B-E503463B85F2}"/>
              </a:ext>
            </a:extLst>
          </p:cNvPr>
          <p:cNvPicPr>
            <a:picLocks noChangeAspect="1"/>
          </p:cNvPicPr>
          <p:nvPr/>
        </p:nvPicPr>
        <p:blipFill>
          <a:blip r:embed="rId6"/>
          <a:stretch>
            <a:fillRect/>
          </a:stretch>
        </p:blipFill>
        <p:spPr>
          <a:xfrm>
            <a:off x="2290050" y="1866673"/>
            <a:ext cx="1093712" cy="308334"/>
          </a:xfrm>
          <a:prstGeom prst="rect">
            <a:avLst/>
          </a:prstGeom>
        </p:spPr>
      </p:pic>
      <p:pic>
        <p:nvPicPr>
          <p:cNvPr id="15" name="Picture 14">
            <a:extLst>
              <a:ext uri="{FF2B5EF4-FFF2-40B4-BE49-F238E27FC236}">
                <a16:creationId xmlns:a16="http://schemas.microsoft.com/office/drawing/2014/main" id="{E0C90229-1290-85C1-AAB7-5709D9117DB2}"/>
              </a:ext>
            </a:extLst>
          </p:cNvPr>
          <p:cNvPicPr>
            <a:picLocks noChangeAspect="1"/>
          </p:cNvPicPr>
          <p:nvPr/>
        </p:nvPicPr>
        <p:blipFill>
          <a:blip r:embed="rId7"/>
          <a:stretch>
            <a:fillRect/>
          </a:stretch>
        </p:blipFill>
        <p:spPr>
          <a:xfrm>
            <a:off x="4125431" y="2299063"/>
            <a:ext cx="1207453" cy="312589"/>
          </a:xfrm>
          <a:prstGeom prst="rect">
            <a:avLst/>
          </a:prstGeom>
        </p:spPr>
      </p:pic>
      <p:pic>
        <p:nvPicPr>
          <p:cNvPr id="17" name="Picture 16" descr="A pair of green foam finger hands with white text&#10;&#10;Description automatically generated">
            <a:extLst>
              <a:ext uri="{FF2B5EF4-FFF2-40B4-BE49-F238E27FC236}">
                <a16:creationId xmlns:a16="http://schemas.microsoft.com/office/drawing/2014/main" id="{2B03BFC2-B62C-0A43-147C-D7FD5D39C287}"/>
              </a:ext>
            </a:extLst>
          </p:cNvPr>
          <p:cNvPicPr>
            <a:picLocks noChangeAspect="1"/>
          </p:cNvPicPr>
          <p:nvPr/>
        </p:nvPicPr>
        <p:blipFill>
          <a:blip r:embed="rId8"/>
          <a:stretch>
            <a:fillRect/>
          </a:stretch>
        </p:blipFill>
        <p:spPr>
          <a:xfrm>
            <a:off x="3987304" y="673404"/>
            <a:ext cx="1501412" cy="1602773"/>
          </a:xfrm>
          <a:prstGeom prst="rect">
            <a:avLst/>
          </a:prstGeom>
        </p:spPr>
      </p:pic>
      <p:pic>
        <p:nvPicPr>
          <p:cNvPr id="20" name="Picture 19">
            <a:extLst>
              <a:ext uri="{FF2B5EF4-FFF2-40B4-BE49-F238E27FC236}">
                <a16:creationId xmlns:a16="http://schemas.microsoft.com/office/drawing/2014/main" id="{6172844A-3FC3-932D-CA4D-AC3CF66B0E86}"/>
              </a:ext>
            </a:extLst>
          </p:cNvPr>
          <p:cNvPicPr>
            <a:picLocks noChangeAspect="1"/>
          </p:cNvPicPr>
          <p:nvPr/>
        </p:nvPicPr>
        <p:blipFill>
          <a:blip r:embed="rId9"/>
          <a:stretch>
            <a:fillRect/>
          </a:stretch>
        </p:blipFill>
        <p:spPr>
          <a:xfrm>
            <a:off x="203465" y="2866420"/>
            <a:ext cx="2455436" cy="993714"/>
          </a:xfrm>
          <a:prstGeom prst="rect">
            <a:avLst/>
          </a:prstGeom>
        </p:spPr>
      </p:pic>
      <p:pic>
        <p:nvPicPr>
          <p:cNvPr id="23" name="Picture 22">
            <a:extLst>
              <a:ext uri="{FF2B5EF4-FFF2-40B4-BE49-F238E27FC236}">
                <a16:creationId xmlns:a16="http://schemas.microsoft.com/office/drawing/2014/main" id="{7BCEF4C8-BF95-5FC5-11EC-B6E6F225F6AD}"/>
              </a:ext>
            </a:extLst>
          </p:cNvPr>
          <p:cNvPicPr>
            <a:picLocks noChangeAspect="1"/>
          </p:cNvPicPr>
          <p:nvPr/>
        </p:nvPicPr>
        <p:blipFill>
          <a:blip r:embed="rId10"/>
          <a:stretch>
            <a:fillRect/>
          </a:stretch>
        </p:blipFill>
        <p:spPr>
          <a:xfrm>
            <a:off x="7214152" y="257175"/>
            <a:ext cx="1438095" cy="3476190"/>
          </a:xfrm>
          <a:prstGeom prst="rect">
            <a:avLst/>
          </a:prstGeom>
        </p:spPr>
      </p:pic>
      <p:pic>
        <p:nvPicPr>
          <p:cNvPr id="25" name="Picture 24">
            <a:extLst>
              <a:ext uri="{FF2B5EF4-FFF2-40B4-BE49-F238E27FC236}">
                <a16:creationId xmlns:a16="http://schemas.microsoft.com/office/drawing/2014/main" id="{91730CE6-B13C-A16A-C9F7-0365715F1282}"/>
              </a:ext>
            </a:extLst>
          </p:cNvPr>
          <p:cNvPicPr>
            <a:picLocks noChangeAspect="1"/>
          </p:cNvPicPr>
          <p:nvPr/>
        </p:nvPicPr>
        <p:blipFill>
          <a:blip r:embed="rId11"/>
          <a:stretch>
            <a:fillRect/>
          </a:stretch>
        </p:blipFill>
        <p:spPr>
          <a:xfrm>
            <a:off x="5744677" y="766429"/>
            <a:ext cx="1307594" cy="1827660"/>
          </a:xfrm>
          <a:prstGeom prst="rect">
            <a:avLst/>
          </a:prstGeom>
        </p:spPr>
      </p:pic>
      <p:pic>
        <p:nvPicPr>
          <p:cNvPr id="27" name="Picture 26">
            <a:extLst>
              <a:ext uri="{FF2B5EF4-FFF2-40B4-BE49-F238E27FC236}">
                <a16:creationId xmlns:a16="http://schemas.microsoft.com/office/drawing/2014/main" id="{4A20AA4D-E66F-5BBB-ACA1-0D28D22DA147}"/>
              </a:ext>
            </a:extLst>
          </p:cNvPr>
          <p:cNvPicPr>
            <a:picLocks noChangeAspect="1"/>
          </p:cNvPicPr>
          <p:nvPr/>
        </p:nvPicPr>
        <p:blipFill>
          <a:blip r:embed="rId12"/>
          <a:stretch>
            <a:fillRect/>
          </a:stretch>
        </p:blipFill>
        <p:spPr>
          <a:xfrm>
            <a:off x="3018397" y="2702882"/>
            <a:ext cx="1019048" cy="1266667"/>
          </a:xfrm>
          <a:prstGeom prst="rect">
            <a:avLst/>
          </a:prstGeom>
        </p:spPr>
      </p:pic>
      <p:pic>
        <p:nvPicPr>
          <p:cNvPr id="29" name="Picture 28">
            <a:extLst>
              <a:ext uri="{FF2B5EF4-FFF2-40B4-BE49-F238E27FC236}">
                <a16:creationId xmlns:a16="http://schemas.microsoft.com/office/drawing/2014/main" id="{9BAE44BC-16A8-AD37-C8BF-A20026C77713}"/>
              </a:ext>
            </a:extLst>
          </p:cNvPr>
          <p:cNvPicPr>
            <a:picLocks noChangeAspect="1"/>
          </p:cNvPicPr>
          <p:nvPr/>
        </p:nvPicPr>
        <p:blipFill>
          <a:blip r:embed="rId13"/>
          <a:stretch>
            <a:fillRect/>
          </a:stretch>
        </p:blipFill>
        <p:spPr>
          <a:xfrm>
            <a:off x="4738010" y="2847836"/>
            <a:ext cx="1832130" cy="1263978"/>
          </a:xfrm>
          <a:prstGeom prst="rect">
            <a:avLst/>
          </a:prstGeom>
        </p:spPr>
      </p:pic>
    </p:spTree>
    <p:extLst>
      <p:ext uri="{BB962C8B-B14F-4D97-AF65-F5344CB8AC3E}">
        <p14:creationId xmlns:p14="http://schemas.microsoft.com/office/powerpoint/2010/main" val="306406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CDCF5C02-4363-ED48-B044-F218CEC48187}"/>
              </a:ext>
            </a:extLst>
          </p:cNvPr>
          <p:cNvSpPr>
            <a:spLocks noGrp="1"/>
          </p:cNvSpPr>
          <p:nvPr>
            <p:ph type="sldNum" sz="quarter" idx="12"/>
          </p:nvPr>
        </p:nvSpPr>
        <p:spPr/>
        <p:txBody>
          <a:bodyPr/>
          <a:lstStyle/>
          <a:p>
            <a:fld id="{7691CCDB-B024-8747-B233-CAD1CBC7A901}" type="slidenum">
              <a:rPr lang="en-US" smtClean="0"/>
              <a:pPr/>
              <a:t>23</a:t>
            </a:fld>
            <a:endParaRPr lang="en-US"/>
          </a:p>
        </p:txBody>
      </p:sp>
      <p:sp>
        <p:nvSpPr>
          <p:cNvPr id="14" name="Footer Placeholder 13">
            <a:extLst>
              <a:ext uri="{FF2B5EF4-FFF2-40B4-BE49-F238E27FC236}">
                <a16:creationId xmlns:a16="http://schemas.microsoft.com/office/drawing/2014/main" id="{4ED1E86F-043E-F049-905A-8BC3507F58CD}"/>
              </a:ext>
            </a:extLst>
          </p:cNvPr>
          <p:cNvSpPr>
            <a:spLocks noGrp="1"/>
          </p:cNvSpPr>
          <p:nvPr>
            <p:ph type="ftr" sz="quarter" idx="3"/>
          </p:nvPr>
        </p:nvSpPr>
        <p:spPr/>
        <p:txBody>
          <a:bodyPr/>
          <a:lstStyle/>
          <a:p>
            <a:r>
              <a:rPr lang="en-US"/>
              <a:t>©2021 Girl Scouts of the USA. All Rights Reserved.  Not for public distribution.</a:t>
            </a:r>
          </a:p>
        </p:txBody>
      </p:sp>
      <p:sp>
        <p:nvSpPr>
          <p:cNvPr id="8" name="object 5">
            <a:extLst>
              <a:ext uri="{FF2B5EF4-FFF2-40B4-BE49-F238E27FC236}">
                <a16:creationId xmlns:a16="http://schemas.microsoft.com/office/drawing/2014/main" id="{42A545E7-CC47-4DAE-AF45-074558ED7F50}"/>
              </a:ext>
            </a:extLst>
          </p:cNvPr>
          <p:cNvSpPr txBox="1">
            <a:spLocks/>
          </p:cNvSpPr>
          <p:nvPr/>
        </p:nvSpPr>
        <p:spPr>
          <a:xfrm>
            <a:off x="273627" y="156750"/>
            <a:ext cx="7620000" cy="587339"/>
          </a:xfrm>
          <a:prstGeom prst="rect">
            <a:avLst/>
          </a:prstGeom>
          <a:noFill/>
          <a:ln w="25399">
            <a:noFill/>
          </a:ln>
        </p:spPr>
        <p:txBody>
          <a:bodyPr vert="horz" wrap="square" lIns="0" tIns="33019" rIns="0" bIns="0" rtlCol="0">
            <a:sp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marL="78105">
              <a:lnSpc>
                <a:spcPct val="100000"/>
              </a:lnSpc>
              <a:spcBef>
                <a:spcPts val="259"/>
              </a:spcBef>
            </a:pPr>
            <a:r>
              <a:rPr lang="en-US" sz="3600" b="1" i="1" spc="-5" dirty="0">
                <a:solidFill>
                  <a:srgbClr val="000000"/>
                </a:solidFill>
                <a:latin typeface="Palatino Linotype" panose="02040502050505030304" pitchFamily="18" charset="0"/>
                <a:cs typeface="Arial"/>
              </a:rPr>
              <a:t>Commonly Asked Questions</a:t>
            </a:r>
            <a:endParaRPr lang="en-US" sz="3600" b="1" i="1" dirty="0">
              <a:latin typeface="Palatino Linotype" panose="02040502050505030304" pitchFamily="18" charset="0"/>
              <a:cs typeface="Arial"/>
            </a:endParaRPr>
          </a:p>
        </p:txBody>
      </p:sp>
      <p:sp>
        <p:nvSpPr>
          <p:cNvPr id="2" name="TextBox 1">
            <a:extLst>
              <a:ext uri="{FF2B5EF4-FFF2-40B4-BE49-F238E27FC236}">
                <a16:creationId xmlns:a16="http://schemas.microsoft.com/office/drawing/2014/main" id="{0D52A577-E1D6-60E0-5D13-CA900AE91391}"/>
              </a:ext>
            </a:extLst>
          </p:cNvPr>
          <p:cNvSpPr txBox="1"/>
          <p:nvPr/>
        </p:nvSpPr>
        <p:spPr>
          <a:xfrm>
            <a:off x="273626" y="874807"/>
            <a:ext cx="8493301" cy="3200876"/>
          </a:xfrm>
          <a:prstGeom prst="rect">
            <a:avLst/>
          </a:prstGeom>
          <a:noFill/>
          <a:ln>
            <a:noFill/>
          </a:ln>
        </p:spPr>
        <p:txBody>
          <a:bodyPr wrap="square">
            <a:spAutoFit/>
          </a:bodyPr>
          <a:lstStyle/>
          <a:p>
            <a:pPr marL="355600" indent="-342900">
              <a:lnSpc>
                <a:spcPct val="100000"/>
              </a:lnSpc>
              <a:spcBef>
                <a:spcPts val="585"/>
              </a:spcBef>
              <a:buFont typeface="+mj-lt"/>
              <a:buAutoNum type="arabicPeriod"/>
            </a:pPr>
            <a:r>
              <a:rPr lang="en-US" sz="1800" spc="-5" dirty="0">
                <a:latin typeface="Palatino Linotype" panose="02040502050505030304" pitchFamily="18" charset="0"/>
                <a:cs typeface="Arial"/>
              </a:rPr>
              <a:t>Can I return cookies?</a:t>
            </a:r>
          </a:p>
          <a:p>
            <a:pPr marL="355600" indent="-342900">
              <a:spcBef>
                <a:spcPts val="585"/>
              </a:spcBef>
              <a:buFont typeface="+mj-lt"/>
              <a:buAutoNum type="arabicPeriod"/>
            </a:pPr>
            <a:r>
              <a:rPr lang="en-US" sz="1800" spc="-5" dirty="0">
                <a:latin typeface="Palatino Linotype" panose="02040502050505030304" pitchFamily="18" charset="0"/>
                <a:cs typeface="Arial"/>
              </a:rPr>
              <a:t>My friend owns a restaurant and said my daughter could sell in front of it. Is that ok?</a:t>
            </a:r>
          </a:p>
          <a:p>
            <a:pPr marL="355600" indent="-342900">
              <a:spcBef>
                <a:spcPts val="585"/>
              </a:spcBef>
              <a:buFont typeface="+mj-lt"/>
              <a:buAutoNum type="arabicPeriod"/>
            </a:pPr>
            <a:r>
              <a:rPr lang="en-US" sz="1800" spc="-5" dirty="0">
                <a:latin typeface="Palatino Linotype" panose="02040502050505030304" pitchFamily="18" charset="0"/>
                <a:cs typeface="Arial"/>
              </a:rPr>
              <a:t>Can my Girl Scout do a walkabout on a college campus?</a:t>
            </a:r>
          </a:p>
          <a:p>
            <a:pPr marL="355600" indent="-342900">
              <a:spcBef>
                <a:spcPts val="585"/>
              </a:spcBef>
              <a:buFont typeface="+mj-lt"/>
              <a:buAutoNum type="arabicPeriod"/>
            </a:pPr>
            <a:r>
              <a:rPr lang="en-US" sz="1800" spc="-5" dirty="0">
                <a:latin typeface="Palatino Linotype" panose="02040502050505030304" pitchFamily="18" charset="0"/>
                <a:cs typeface="Arial"/>
              </a:rPr>
              <a:t>What are the options to participate if my daughter’s troop does not want to sell cookies?</a:t>
            </a:r>
          </a:p>
          <a:p>
            <a:pPr marL="355600" indent="-342900">
              <a:spcBef>
                <a:spcPts val="585"/>
              </a:spcBef>
              <a:buFont typeface="+mj-lt"/>
              <a:buAutoNum type="arabicPeriod"/>
            </a:pPr>
            <a:r>
              <a:rPr lang="en-US" sz="1800" spc="-5" dirty="0">
                <a:latin typeface="Palatino Linotype" panose="02040502050505030304" pitchFamily="18" charset="0"/>
                <a:cs typeface="Arial"/>
              </a:rPr>
              <a:t>Can my Girl Scout sell cookies in front of a marijuana dispensary?</a:t>
            </a:r>
          </a:p>
          <a:p>
            <a:pPr marL="342900" marR="0" lvl="0" indent="-342900">
              <a:spcBef>
                <a:spcPts val="0"/>
              </a:spcBef>
              <a:spcAft>
                <a:spcPts val="0"/>
              </a:spcAft>
              <a:buFont typeface="+mj-lt"/>
              <a:buAutoNum type="arabicPeriod"/>
            </a:pPr>
            <a:r>
              <a:rPr lang="en-US" sz="1800" dirty="0">
                <a:effectLst/>
                <a:latin typeface="Girl Scout Text Book" panose="02020003000000000000" pitchFamily="18" charset="0"/>
                <a:ea typeface="Times New Roman" panose="02020603050405020304" pitchFamily="18" charset="0"/>
              </a:rPr>
              <a:t>Can I post on Next Door?</a:t>
            </a:r>
            <a:endParaRPr lang="en-US" sz="1800" dirty="0">
              <a:effectLst/>
              <a:latin typeface="Calibri" panose="020F0502020204030204" pitchFamily="34" charset="0"/>
              <a:ea typeface="Calibri" panose="020F0502020204030204" pitchFamily="34" charset="0"/>
            </a:endParaRPr>
          </a:p>
          <a:p>
            <a:pPr marL="355600" indent="-342900">
              <a:spcBef>
                <a:spcPts val="585"/>
              </a:spcBef>
              <a:buFont typeface="+mj-lt"/>
              <a:buAutoNum type="arabicPeriod"/>
            </a:pPr>
            <a:endParaRPr lang="en-US" sz="1400" spc="-5" dirty="0">
              <a:latin typeface="Palatino Linotype" panose="02040502050505030304" pitchFamily="18" charset="0"/>
              <a:cs typeface="Arial"/>
            </a:endParaRPr>
          </a:p>
          <a:p>
            <a:pPr marL="12700">
              <a:lnSpc>
                <a:spcPct val="100000"/>
              </a:lnSpc>
              <a:spcBef>
                <a:spcPts val="585"/>
              </a:spcBef>
            </a:pPr>
            <a:endParaRPr lang="en-US" sz="1400" b="1" dirty="0">
              <a:latin typeface="Palatino Linotype" panose="02040502050505030304" pitchFamily="18" charset="0"/>
              <a:cs typeface="Arial"/>
            </a:endParaRPr>
          </a:p>
        </p:txBody>
      </p:sp>
    </p:spTree>
    <p:extLst>
      <p:ext uri="{BB962C8B-B14F-4D97-AF65-F5344CB8AC3E}">
        <p14:creationId xmlns:p14="http://schemas.microsoft.com/office/powerpoint/2010/main" val="3715996414"/>
      </p:ext>
    </p:extLst>
  </p:cSld>
  <p:clrMapOvr>
    <a:masterClrMapping/>
  </p:clrMapOvr>
  <p:transition advTm="39112">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F1E00F88-678D-D94D-B229-B70D4716821B}"/>
              </a:ext>
            </a:extLst>
          </p:cNvPr>
          <p:cNvSpPr>
            <a:spLocks noGrp="1"/>
          </p:cNvSpPr>
          <p:nvPr>
            <p:ph type="sldNum" sz="quarter" idx="12"/>
          </p:nvPr>
        </p:nvSpPr>
        <p:spPr/>
        <p:txBody>
          <a:bodyPr/>
          <a:lstStyle/>
          <a:p>
            <a:fld id="{7691CCDB-B024-8747-B233-CAD1CBC7A901}" type="slidenum">
              <a:rPr lang="en-US" smtClean="0"/>
              <a:pPr/>
              <a:t>24</a:t>
            </a:fld>
            <a:endParaRPr lang="en-US"/>
          </a:p>
        </p:txBody>
      </p:sp>
      <p:sp>
        <p:nvSpPr>
          <p:cNvPr id="17" name="Footer Placeholder 16">
            <a:extLst>
              <a:ext uri="{FF2B5EF4-FFF2-40B4-BE49-F238E27FC236}">
                <a16:creationId xmlns:a16="http://schemas.microsoft.com/office/drawing/2014/main" id="{F7EE0039-3DC1-0E4D-B560-BE9DD948B5E8}"/>
              </a:ext>
            </a:extLst>
          </p:cNvPr>
          <p:cNvSpPr>
            <a:spLocks noGrp="1"/>
          </p:cNvSpPr>
          <p:nvPr>
            <p:ph type="ftr" sz="quarter" idx="3"/>
          </p:nvPr>
        </p:nvSpPr>
        <p:spPr/>
        <p:txBody>
          <a:bodyPr/>
          <a:lstStyle/>
          <a:p>
            <a:r>
              <a:rPr lang="en-US"/>
              <a:t>©2021 Girl Scouts of the USA. All Rights Reserved.  Not for public distribution.</a:t>
            </a:r>
          </a:p>
        </p:txBody>
      </p:sp>
      <p:pic>
        <p:nvPicPr>
          <p:cNvPr id="3" name="Picture Placeholder 2" descr="A picture containing sky, tree, person, outdoor&#10;&#10;Description automatically generated">
            <a:extLst>
              <a:ext uri="{FF2B5EF4-FFF2-40B4-BE49-F238E27FC236}">
                <a16:creationId xmlns:a16="http://schemas.microsoft.com/office/drawing/2014/main" id="{AB343EB7-5076-48CA-905A-60B87D8E62A9}"/>
              </a:ext>
            </a:extLst>
          </p:cNvPr>
          <p:cNvPicPr>
            <a:picLocks noGrp="1" noChangeAspect="1"/>
          </p:cNvPicPr>
          <p:nvPr>
            <p:ph type="pic" sz="quarter" idx="21"/>
          </p:nvPr>
        </p:nvPicPr>
        <p:blipFill>
          <a:blip r:embed="rId3"/>
          <a:srcRect l="20556" r="20556"/>
          <a:stretch>
            <a:fillRect/>
          </a:stretch>
        </p:blipFill>
        <p:spPr/>
      </p:pic>
      <p:sp>
        <p:nvSpPr>
          <p:cNvPr id="5" name="Text Placeholder 4">
            <a:extLst>
              <a:ext uri="{FF2B5EF4-FFF2-40B4-BE49-F238E27FC236}">
                <a16:creationId xmlns:a16="http://schemas.microsoft.com/office/drawing/2014/main" id="{7D066274-2467-6D47-B795-CE14CBB41473}"/>
              </a:ext>
            </a:extLst>
          </p:cNvPr>
          <p:cNvSpPr>
            <a:spLocks noGrp="1"/>
          </p:cNvSpPr>
          <p:nvPr>
            <p:ph type="body" sz="quarter" idx="15"/>
          </p:nvPr>
        </p:nvSpPr>
        <p:spPr/>
        <p:txBody>
          <a:bodyPr/>
          <a:lstStyle/>
          <a:p>
            <a:r>
              <a:rPr lang="en-US"/>
              <a:t>Product Programs Team</a:t>
            </a:r>
          </a:p>
          <a:p>
            <a:r>
              <a:rPr lang="en-US">
                <a:hlinkClick r:id="rId4"/>
              </a:rPr>
              <a:t>www.girlscoutsla.org/cookies</a:t>
            </a:r>
            <a:r>
              <a:rPr lang="en-US"/>
              <a:t> </a:t>
            </a:r>
          </a:p>
        </p:txBody>
      </p:sp>
      <p:sp>
        <p:nvSpPr>
          <p:cNvPr id="4" name="Title 3">
            <a:extLst>
              <a:ext uri="{FF2B5EF4-FFF2-40B4-BE49-F238E27FC236}">
                <a16:creationId xmlns:a16="http://schemas.microsoft.com/office/drawing/2014/main" id="{D51CE137-5AC1-A642-82BB-5A2BDACB1576}"/>
              </a:ext>
            </a:extLst>
          </p:cNvPr>
          <p:cNvSpPr>
            <a:spLocks noGrp="1"/>
          </p:cNvSpPr>
          <p:nvPr>
            <p:ph type="title"/>
          </p:nvPr>
        </p:nvSpPr>
        <p:spPr/>
        <p:txBody>
          <a:bodyPr/>
          <a:lstStyle/>
          <a:p>
            <a:r>
              <a:rPr lang="en-US"/>
              <a:t>Thank You</a:t>
            </a:r>
          </a:p>
        </p:txBody>
      </p:sp>
      <p:pic>
        <p:nvPicPr>
          <p:cNvPr id="8" name="Picture 7">
            <a:extLst>
              <a:ext uri="{FF2B5EF4-FFF2-40B4-BE49-F238E27FC236}">
                <a16:creationId xmlns:a16="http://schemas.microsoft.com/office/drawing/2014/main" id="{6F726118-84F8-415C-8FA7-25D12111649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057130" y="882438"/>
            <a:ext cx="1593056" cy="1062037"/>
          </a:xfrm>
          <a:prstGeom prst="rect">
            <a:avLst/>
          </a:prstGeom>
        </p:spPr>
      </p:pic>
    </p:spTree>
    <p:extLst>
      <p:ext uri="{BB962C8B-B14F-4D97-AF65-F5344CB8AC3E}">
        <p14:creationId xmlns:p14="http://schemas.microsoft.com/office/powerpoint/2010/main" val="1477364279"/>
      </p:ext>
    </p:extLst>
  </p:cSld>
  <p:clrMapOvr>
    <a:masterClrMapping/>
  </p:clrMapOvr>
  <p:transition advTm="10691">
    <p:fade/>
  </p:transition>
</p:sld>
</file>

<file path=ppt/theme/theme1.xml><?xml version="1.0" encoding="utf-8"?>
<a:theme xmlns:a="http://schemas.openxmlformats.org/drawingml/2006/main" name="GS Green Theme">
  <a:themeElements>
    <a:clrScheme name="GS Green Theme Color">
      <a:dk1>
        <a:srgbClr val="000000"/>
      </a:dk1>
      <a:lt1>
        <a:srgbClr val="FEFFFF"/>
      </a:lt1>
      <a:dk2>
        <a:srgbClr val="D9D9D9"/>
      </a:dk2>
      <a:lt2>
        <a:srgbClr val="A8A8A8"/>
      </a:lt2>
      <a:accent1>
        <a:srgbClr val="D5F267"/>
      </a:accent1>
      <a:accent2>
        <a:srgbClr val="00B351"/>
      </a:accent2>
      <a:accent3>
        <a:srgbClr val="005640"/>
      </a:accent3>
      <a:accent4>
        <a:srgbClr val="FFFFFF"/>
      </a:accent4>
      <a:accent5>
        <a:srgbClr val="FFFFFF"/>
      </a:accent5>
      <a:accent6>
        <a:srgbClr val="FFFFFF"/>
      </a:accent6>
      <a:hlink>
        <a:srgbClr val="0072FF"/>
      </a:hlink>
      <a:folHlink>
        <a:srgbClr val="954F72"/>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2025 Cookie pallette">
      <a:dk1>
        <a:sysClr val="windowText" lastClr="000000"/>
      </a:dk1>
      <a:lt1>
        <a:sysClr val="window" lastClr="FFFFFF"/>
      </a:lt1>
      <a:dk2>
        <a:srgbClr val="004987"/>
      </a:dk2>
      <a:lt2>
        <a:srgbClr val="A0DEF1"/>
      </a:lt2>
      <a:accent1>
        <a:srgbClr val="D5F267"/>
      </a:accent1>
      <a:accent2>
        <a:srgbClr val="85BE00"/>
      </a:accent2>
      <a:accent3>
        <a:srgbClr val="FF830C"/>
      </a:accent3>
      <a:accent4>
        <a:srgbClr val="00B451"/>
      </a:accent4>
      <a:accent5>
        <a:srgbClr val="FD329E"/>
      </a:accent5>
      <a:accent6>
        <a:srgbClr val="AF0061"/>
      </a:accent6>
      <a:hlink>
        <a:srgbClr val="0070C0"/>
      </a:hlink>
      <a:folHlink>
        <a:srgbClr val="0070C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2ac3eeb1-a549-4afe-88b3-c509e9eca9a1">
      <UserInfo>
        <DisplayName>Spencer Brodsky</DisplayName>
        <AccountId>7165</AccountId>
        <AccountType/>
      </UserInfo>
      <UserInfo>
        <DisplayName>Janet Recchia</DisplayName>
        <AccountId>5315</AccountId>
        <AccountType/>
      </UserInfo>
    </SharedWithUsers>
    <_dlc_DocId xmlns="2ac3eeb1-a549-4afe-88b3-c509e9eca9a1">GSGLA-230914567-978733</_dlc_DocId>
    <_dlc_DocIdUrl xmlns="2ac3eeb1-a549-4afe-88b3-c509e9eca9a1">
      <Url>https://girlscoutsla.sharepoint.com/ProductProgram/_layouts/15/DocIdRedir.aspx?ID=GSGLA-230914567-978733</Url>
      <Description>GSGLA-230914567-978733</Description>
    </_dlc_DocIdUrl>
    <lcf76f155ced4ddcb4097134ff3c332f xmlns="7f11e76f-dd9d-46bb-bfe8-ef141a80f607">
      <Terms xmlns="http://schemas.microsoft.com/office/infopath/2007/PartnerControls"/>
    </lcf76f155ced4ddcb4097134ff3c332f>
    <TaxCatchAll xmlns="2ac3eeb1-a549-4afe-88b3-c509e9eca9a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049A873558CD409F658F389618E557" ma:contentTypeVersion="6253" ma:contentTypeDescription="Create a new document." ma:contentTypeScope="" ma:versionID="96855a8c676a056f12d4283f39984c6c">
  <xsd:schema xmlns:xsd="http://www.w3.org/2001/XMLSchema" xmlns:xs="http://www.w3.org/2001/XMLSchema" xmlns:p="http://schemas.microsoft.com/office/2006/metadata/properties" xmlns:ns2="2ac3eeb1-a549-4afe-88b3-c509e9eca9a1" xmlns:ns3="7f11e76f-dd9d-46bb-bfe8-ef141a80f607" targetNamespace="http://schemas.microsoft.com/office/2006/metadata/properties" ma:root="true" ma:fieldsID="1fefb8d06f7d21d624843ce03c9b6d42" ns2:_="" ns3:_="">
    <xsd:import namespace="2ac3eeb1-a549-4afe-88b3-c509e9eca9a1"/>
    <xsd:import namespace="7f11e76f-dd9d-46bb-bfe8-ef141a80f607"/>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2:SharedWithUsers" minOccurs="0"/>
                <xsd:element ref="ns2:SharedWithDetails"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c3eeb1-a549-4afe-88b3-c509e9eca9a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b7ded7ae-4296-4572-b452-b4aae4a17ce1}" ma:internalName="TaxCatchAll" ma:showField="CatchAllData" ma:web="2ac3eeb1-a549-4afe-88b3-c509e9eca9a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f11e76f-dd9d-46bb-bfe8-ef141a80f60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8705ce10-7293-4bb1-87f7-1928d6b0861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D2EB83-FC8D-4E9E-856A-F554F913587B}">
  <ds:schemaRefs>
    <ds:schemaRef ds:uri="http://schemas.microsoft.com/office/2006/documentManagement/types"/>
    <ds:schemaRef ds:uri="http://purl.org/dc/term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7f11e76f-dd9d-46bb-bfe8-ef141a80f607"/>
    <ds:schemaRef ds:uri="2ac3eeb1-a549-4afe-88b3-c509e9eca9a1"/>
    <ds:schemaRef ds:uri="http://purl.org/dc/dcmitype/"/>
    <ds:schemaRef ds:uri="http://purl.org/dc/elements/1.1/"/>
  </ds:schemaRefs>
</ds:datastoreItem>
</file>

<file path=customXml/itemProps2.xml><?xml version="1.0" encoding="utf-8"?>
<ds:datastoreItem xmlns:ds="http://schemas.openxmlformats.org/officeDocument/2006/customXml" ds:itemID="{43247AEE-F8D9-4C85-A606-EEC0B39DB4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c3eeb1-a549-4afe-88b3-c509e9eca9a1"/>
    <ds:schemaRef ds:uri="7f11e76f-dd9d-46bb-bfe8-ef141a80f6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222E948-AC77-4941-B009-A8F895A73CDE}">
  <ds:schemaRefs>
    <ds:schemaRef ds:uri="http://schemas.microsoft.com/sharepoint/events"/>
  </ds:schemaRefs>
</ds:datastoreItem>
</file>

<file path=customXml/itemProps4.xml><?xml version="1.0" encoding="utf-8"?>
<ds:datastoreItem xmlns:ds="http://schemas.openxmlformats.org/officeDocument/2006/customXml" ds:itemID="{B0241A00-254C-49F6-B15D-F06AE6794B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822</TotalTime>
  <Words>5065</Words>
  <Application>Microsoft Office PowerPoint</Application>
  <PresentationFormat>On-screen Show (16:9)</PresentationFormat>
  <Paragraphs>368</Paragraphs>
  <Slides>24</Slides>
  <Notes>24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24</vt:i4>
      </vt:variant>
    </vt:vector>
  </HeadingPairs>
  <TitlesOfParts>
    <vt:vector size="35" baseType="lpstr">
      <vt:lpstr>Girl Scout Text Medium</vt:lpstr>
      <vt:lpstr>Girl Scout Display Light</vt:lpstr>
      <vt:lpstr>Arial</vt:lpstr>
      <vt:lpstr>Calibri</vt:lpstr>
      <vt:lpstr>Aptos</vt:lpstr>
      <vt:lpstr>Girl Scout Text Book</vt:lpstr>
      <vt:lpstr>Palatino Linotype</vt:lpstr>
      <vt:lpstr>Calibri Light</vt:lpstr>
      <vt:lpstr>Symbol</vt:lpstr>
      <vt:lpstr>GS Green Theme</vt:lpstr>
      <vt:lpstr>Office Theme</vt:lpstr>
      <vt:lpstr>      2025 Cookie Program Girl Scout and Family Training</vt:lpstr>
      <vt:lpstr>Mascot &amp; Theme</vt:lpstr>
      <vt:lpstr>5 Skills</vt:lpstr>
      <vt:lpstr>PowerPoint Presentation</vt:lpstr>
      <vt:lpstr>PowerPoint Presentation</vt:lpstr>
      <vt:lpstr>2025 Cookie Lineup </vt:lpstr>
      <vt:lpstr>Cookies for the Community</vt:lpstr>
      <vt:lpstr>PowerPoint Presentation</vt:lpstr>
      <vt:lpstr>PowerPoint Presentation</vt:lpstr>
      <vt:lpstr>PowerPoint Presentation</vt:lpstr>
      <vt:lpstr>Selling Cookies</vt:lpstr>
      <vt:lpstr>Digital Cookie</vt:lpstr>
      <vt:lpstr>Order Card</vt:lpstr>
      <vt:lpstr>PowerPoint Presentation</vt:lpstr>
      <vt:lpstr>PowerPoint Presentation</vt:lpstr>
      <vt:lpstr>PowerPoint Presentation</vt:lpstr>
      <vt:lpstr>PowerPoint Presentation</vt:lpstr>
      <vt:lpstr>Rewards Order Delivery</vt:lpstr>
      <vt:lpstr>PowerPoint Presentation</vt:lpstr>
      <vt:lpstr>PowerPoint Presentation</vt:lpstr>
      <vt:lpstr>PowerPoint Presentation</vt:lpstr>
      <vt:lpstr>Cookie Retail Merchandise</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Gray, Wil</dc:creator>
  <cp:lastModifiedBy>Alisa Abrenica</cp:lastModifiedBy>
  <cp:revision>5</cp:revision>
  <cp:lastPrinted>2024-11-15T23:21:51Z</cp:lastPrinted>
  <dcterms:created xsi:type="dcterms:W3CDTF">2021-02-01T16:09:57Z</dcterms:created>
  <dcterms:modified xsi:type="dcterms:W3CDTF">2024-11-15T23:23:00Z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0x010100D6049A873558CD409F658F389618E557</vt:lpwstr>
  </property>
  <property fmtid="{D5CDD505-2E9C-101B-9397-08002B2CF9AE}" pid="3" name="Lang">
    <vt:lpwstr>3;#English|306990a2-1c68-4be3-8e3e-fdd9af238ad9</vt:lpwstr>
  </property>
  <property fmtid="{D5CDD505-2E9C-101B-9397-08002B2CF9AE}" pid="4" name="Fiscal_x0020_Year">
    <vt:lpwstr/>
  </property>
  <property fmtid="{D5CDD505-2E9C-101B-9397-08002B2CF9AE}" pid="5" name="Topic">
    <vt:lpwstr>2;#Marketing|585a1e8d-0482-4e50-81dd-607e4081a084</vt:lpwstr>
  </property>
  <property fmtid="{D5CDD505-2E9C-101B-9397-08002B2CF9AE}" pid="6" name="Year">
    <vt:lpwstr>160;#2020|34988d27-d44c-4e36-a388-01c80be96d50</vt:lpwstr>
  </property>
  <property fmtid="{D5CDD505-2E9C-101B-9397-08002B2CF9AE}" pid="7" name="News_x0020_Timeliness">
    <vt:lpwstr/>
  </property>
  <property fmtid="{D5CDD505-2E9C-101B-9397-08002B2CF9AE}" pid="8" name="Audience">
    <vt:lpwstr/>
  </property>
  <property fmtid="{D5CDD505-2E9C-101B-9397-08002B2CF9AE}" pid="9" name="Council">
    <vt:lpwstr/>
  </property>
  <property fmtid="{D5CDD505-2E9C-101B-9397-08002B2CF9AE}" pid="10" name="l8195ee9cc5448fd804c18b615eb5250">
    <vt:lpwstr/>
  </property>
  <property fmtid="{D5CDD505-2E9C-101B-9397-08002B2CF9AE}" pid="11" name="Program_x0020_Levels">
    <vt:lpwstr/>
  </property>
  <property fmtid="{D5CDD505-2E9C-101B-9397-08002B2CF9AE}" pid="12" name="News Timeliness">
    <vt:lpwstr/>
  </property>
  <property fmtid="{D5CDD505-2E9C-101B-9397-08002B2CF9AE}" pid="13" name="Fiscal Year">
    <vt:lpwstr/>
  </property>
  <property fmtid="{D5CDD505-2E9C-101B-9397-08002B2CF9AE}" pid="14" name="Program Levels">
    <vt:lpwstr/>
  </property>
  <property fmtid="{D5CDD505-2E9C-101B-9397-08002B2CF9AE}" pid="15" name="MediaServiceImageTags">
    <vt:lpwstr/>
  </property>
  <property fmtid="{D5CDD505-2E9C-101B-9397-08002B2CF9AE}" pid="16" name="_dlc_DocIdItemGuid">
    <vt:lpwstr>4b2e787d-7fa9-492d-afae-b3e211c55d2a</vt:lpwstr>
  </property>
</Properties>
</file>